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1D45E-B6AA-4B17-BE1F-5480614D6659}" v="47" dt="2023-12-12T12:23:18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8" y="-1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jtehadi  Mehdi" userId="3167e9e0-a508-4c00-8d8a-8d0634cf1697" providerId="ADAL" clId="{3551D45E-B6AA-4B17-BE1F-5480614D6659}"/>
    <pc:docChg chg="undo redo custSel modSld">
      <pc:chgData name="Ejtehadi  Mehdi" userId="3167e9e0-a508-4c00-8d8a-8d0634cf1697" providerId="ADAL" clId="{3551D45E-B6AA-4B17-BE1F-5480614D6659}" dt="2023-12-12T12:27:21.818" v="166" actId="1076"/>
      <pc:docMkLst>
        <pc:docMk/>
      </pc:docMkLst>
      <pc:sldChg chg="addSp modSp mod">
        <pc:chgData name="Ejtehadi  Mehdi" userId="3167e9e0-a508-4c00-8d8a-8d0634cf1697" providerId="ADAL" clId="{3551D45E-B6AA-4B17-BE1F-5480614D6659}" dt="2023-12-12T12:17:04.437" v="110" actId="1076"/>
        <pc:sldMkLst>
          <pc:docMk/>
          <pc:sldMk cId="484751615" sldId="256"/>
        </pc:sldMkLst>
        <pc:spChg chg="mod">
          <ac:chgData name="Ejtehadi  Mehdi" userId="3167e9e0-a508-4c00-8d8a-8d0634cf1697" providerId="ADAL" clId="{3551D45E-B6AA-4B17-BE1F-5480614D6659}" dt="2023-12-12T12:09:46.087" v="10" actId="164"/>
          <ac:spMkLst>
            <pc:docMk/>
            <pc:sldMk cId="484751615" sldId="256"/>
            <ac:spMk id="59" creationId="{A1765041-61F6-1818-72B1-EE251CD288FF}"/>
          </ac:spMkLst>
        </pc:spChg>
        <pc:spChg chg="mod">
          <ac:chgData name="Ejtehadi  Mehdi" userId="3167e9e0-a508-4c00-8d8a-8d0634cf1697" providerId="ADAL" clId="{3551D45E-B6AA-4B17-BE1F-5480614D6659}" dt="2023-12-12T12:09:53.564" v="11" actId="164"/>
          <ac:spMkLst>
            <pc:docMk/>
            <pc:sldMk cId="484751615" sldId="256"/>
            <ac:spMk id="147" creationId="{AB0B4DC6-47FA-C948-1FF6-B1ECDC99DFF7}"/>
          </ac:spMkLst>
        </pc:spChg>
        <pc:spChg chg="mod">
          <ac:chgData name="Ejtehadi  Mehdi" userId="3167e9e0-a508-4c00-8d8a-8d0634cf1697" providerId="ADAL" clId="{3551D45E-B6AA-4B17-BE1F-5480614D6659}" dt="2023-12-12T12:10:00.341" v="12" actId="164"/>
          <ac:spMkLst>
            <pc:docMk/>
            <pc:sldMk cId="484751615" sldId="256"/>
            <ac:spMk id="148" creationId="{5D919392-CADF-87BA-9686-DD2E4E62A91C}"/>
          </ac:spMkLst>
        </pc:spChg>
        <pc:spChg chg="mod">
          <ac:chgData name="Ejtehadi  Mehdi" userId="3167e9e0-a508-4c00-8d8a-8d0634cf1697" providerId="ADAL" clId="{3551D45E-B6AA-4B17-BE1F-5480614D6659}" dt="2023-12-12T12:10:14.292" v="13" actId="164"/>
          <ac:spMkLst>
            <pc:docMk/>
            <pc:sldMk cId="484751615" sldId="256"/>
            <ac:spMk id="149" creationId="{2F3A41AD-F30B-E4BE-9C55-378090F53E7D}"/>
          </ac:spMkLst>
        </pc:spChg>
        <pc:spChg chg="mod">
          <ac:chgData name="Ejtehadi  Mehdi" userId="3167e9e0-a508-4c00-8d8a-8d0634cf1697" providerId="ADAL" clId="{3551D45E-B6AA-4B17-BE1F-5480614D6659}" dt="2023-12-12T12:10:18.652" v="14" actId="164"/>
          <ac:spMkLst>
            <pc:docMk/>
            <pc:sldMk cId="484751615" sldId="256"/>
            <ac:spMk id="151" creationId="{34BFF983-6D59-17CD-D738-3493B3AC2245}"/>
          </ac:spMkLst>
        </pc:spChg>
        <pc:spChg chg="mod">
          <ac:chgData name="Ejtehadi  Mehdi" userId="3167e9e0-a508-4c00-8d8a-8d0634cf1697" providerId="ADAL" clId="{3551D45E-B6AA-4B17-BE1F-5480614D6659}" dt="2023-12-12T12:10:26.812" v="15" actId="164"/>
          <ac:spMkLst>
            <pc:docMk/>
            <pc:sldMk cId="484751615" sldId="256"/>
            <ac:spMk id="152" creationId="{04234AD8-7E2C-8232-0397-EAE46D3B6DA5}"/>
          </ac:spMkLst>
        </pc:spChg>
        <pc:spChg chg="mod">
          <ac:chgData name="Ejtehadi  Mehdi" userId="3167e9e0-a508-4c00-8d8a-8d0634cf1697" providerId="ADAL" clId="{3551D45E-B6AA-4B17-BE1F-5480614D6659}" dt="2023-12-12T12:14:19.926" v="83" actId="164"/>
          <ac:spMkLst>
            <pc:docMk/>
            <pc:sldMk cId="484751615" sldId="256"/>
            <ac:spMk id="173" creationId="{F453AD9A-12D5-3186-B165-FD6A3703DE9D}"/>
          </ac:spMkLst>
        </pc:spChg>
        <pc:spChg chg="mod">
          <ac:chgData name="Ejtehadi  Mehdi" userId="3167e9e0-a508-4c00-8d8a-8d0634cf1697" providerId="ADAL" clId="{3551D45E-B6AA-4B17-BE1F-5480614D6659}" dt="2023-12-12T12:14:33.384" v="84" actId="164"/>
          <ac:spMkLst>
            <pc:docMk/>
            <pc:sldMk cId="484751615" sldId="256"/>
            <ac:spMk id="186" creationId="{F0987B64-FCC7-8B1D-2138-D2D7075680D4}"/>
          </ac:spMkLst>
        </pc:spChg>
        <pc:spChg chg="mod">
          <ac:chgData name="Ejtehadi  Mehdi" userId="3167e9e0-a508-4c00-8d8a-8d0634cf1697" providerId="ADAL" clId="{3551D45E-B6AA-4B17-BE1F-5480614D6659}" dt="2023-12-12T12:14:42.009" v="85" actId="164"/>
          <ac:spMkLst>
            <pc:docMk/>
            <pc:sldMk cId="484751615" sldId="256"/>
            <ac:spMk id="187" creationId="{A32196EA-23BB-281A-A1C7-20AE8E2E84E8}"/>
          </ac:spMkLst>
        </pc:spChg>
        <pc:spChg chg="mod">
          <ac:chgData name="Ejtehadi  Mehdi" userId="3167e9e0-a508-4c00-8d8a-8d0634cf1697" providerId="ADAL" clId="{3551D45E-B6AA-4B17-BE1F-5480614D6659}" dt="2023-12-12T12:14:54.481" v="88" actId="164"/>
          <ac:spMkLst>
            <pc:docMk/>
            <pc:sldMk cId="484751615" sldId="256"/>
            <ac:spMk id="188" creationId="{3048BF74-5B1B-D127-419C-F0BCD0C33F45}"/>
          </ac:spMkLst>
        </pc:spChg>
        <pc:spChg chg="mod">
          <ac:chgData name="Ejtehadi  Mehdi" userId="3167e9e0-a508-4c00-8d8a-8d0634cf1697" providerId="ADAL" clId="{3551D45E-B6AA-4B17-BE1F-5480614D6659}" dt="2023-12-12T12:15:08.368" v="89" actId="164"/>
          <ac:spMkLst>
            <pc:docMk/>
            <pc:sldMk cId="484751615" sldId="256"/>
            <ac:spMk id="189" creationId="{EE24D5CE-89A6-BFDC-B09E-E2EE2BF22BF1}"/>
          </ac:spMkLst>
        </pc:spChg>
        <pc:spChg chg="mod">
          <ac:chgData name="Ejtehadi  Mehdi" userId="3167e9e0-a508-4c00-8d8a-8d0634cf1697" providerId="ADAL" clId="{3551D45E-B6AA-4B17-BE1F-5480614D6659}" dt="2023-12-12T12:15:13.468" v="90" actId="164"/>
          <ac:spMkLst>
            <pc:docMk/>
            <pc:sldMk cId="484751615" sldId="256"/>
            <ac:spMk id="190" creationId="{30642AA9-9BC9-424D-8B37-F3B70CCAE0FE}"/>
          </ac:spMkLst>
        </pc:spChg>
        <pc:grpChg chg="add mod">
          <ac:chgData name="Ejtehadi  Mehdi" userId="3167e9e0-a508-4c00-8d8a-8d0634cf1697" providerId="ADAL" clId="{3551D45E-B6AA-4B17-BE1F-5480614D6659}" dt="2023-12-12T12:14:19.926" v="83" actId="164"/>
          <ac:grpSpMkLst>
            <pc:docMk/>
            <pc:sldMk cId="484751615" sldId="256"/>
            <ac:grpSpMk id="12" creationId="{8CE69ABF-9541-9DE3-2125-B9A6273D0A8B}"/>
          </ac:grpSpMkLst>
        </pc:grpChg>
        <pc:grpChg chg="mod">
          <ac:chgData name="Ejtehadi  Mehdi" userId="3167e9e0-a508-4c00-8d8a-8d0634cf1697" providerId="ADAL" clId="{3551D45E-B6AA-4B17-BE1F-5480614D6659}" dt="2023-12-12T12:09:46.087" v="10" actId="164"/>
          <ac:grpSpMkLst>
            <pc:docMk/>
            <pc:sldMk cId="484751615" sldId="256"/>
            <ac:grpSpMk id="16" creationId="{F48FF0C4-6643-4546-973A-848E505BF7E3}"/>
          </ac:grpSpMkLst>
        </pc:grpChg>
        <pc:grpChg chg="add mod">
          <ac:chgData name="Ejtehadi  Mehdi" userId="3167e9e0-a508-4c00-8d8a-8d0634cf1697" providerId="ADAL" clId="{3551D45E-B6AA-4B17-BE1F-5480614D6659}" dt="2023-12-12T12:14:33.384" v="84" actId="164"/>
          <ac:grpSpMkLst>
            <pc:docMk/>
            <pc:sldMk cId="484751615" sldId="256"/>
            <ac:grpSpMk id="17" creationId="{410C02A3-8D76-A73C-C65E-9CF3B57F32A3}"/>
          </ac:grpSpMkLst>
        </pc:grpChg>
        <pc:grpChg chg="add mod">
          <ac:chgData name="Ejtehadi  Mehdi" userId="3167e9e0-a508-4c00-8d8a-8d0634cf1697" providerId="ADAL" clId="{3551D45E-B6AA-4B17-BE1F-5480614D6659}" dt="2023-12-12T12:14:42.009" v="85" actId="164"/>
          <ac:grpSpMkLst>
            <pc:docMk/>
            <pc:sldMk cId="484751615" sldId="256"/>
            <ac:grpSpMk id="19" creationId="{213F4E8F-2A41-259C-3CEC-13FDC6276D6A}"/>
          </ac:grpSpMkLst>
        </pc:grpChg>
        <pc:grpChg chg="add mod">
          <ac:chgData name="Ejtehadi  Mehdi" userId="3167e9e0-a508-4c00-8d8a-8d0634cf1697" providerId="ADAL" clId="{3551D45E-B6AA-4B17-BE1F-5480614D6659}" dt="2023-12-12T12:14:54.481" v="88" actId="164"/>
          <ac:grpSpMkLst>
            <pc:docMk/>
            <pc:sldMk cId="484751615" sldId="256"/>
            <ac:grpSpMk id="21" creationId="{B74E192D-8EA5-E5CC-7060-6237420157D8}"/>
          </ac:grpSpMkLst>
        </pc:grpChg>
        <pc:grpChg chg="add mod">
          <ac:chgData name="Ejtehadi  Mehdi" userId="3167e9e0-a508-4c00-8d8a-8d0634cf1697" providerId="ADAL" clId="{3551D45E-B6AA-4B17-BE1F-5480614D6659}" dt="2023-12-12T12:15:08.368" v="89" actId="164"/>
          <ac:grpSpMkLst>
            <pc:docMk/>
            <pc:sldMk cId="484751615" sldId="256"/>
            <ac:grpSpMk id="24" creationId="{216507B5-F241-CB9F-C126-029B2946FC1C}"/>
          </ac:grpSpMkLst>
        </pc:grpChg>
        <pc:grpChg chg="mod">
          <ac:chgData name="Ejtehadi  Mehdi" userId="3167e9e0-a508-4c00-8d8a-8d0634cf1697" providerId="ADAL" clId="{3551D45E-B6AA-4B17-BE1F-5480614D6659}" dt="2023-12-12T12:09:53.564" v="11" actId="164"/>
          <ac:grpSpMkLst>
            <pc:docMk/>
            <pc:sldMk cId="484751615" sldId="256"/>
            <ac:grpSpMk id="31" creationId="{D03408C7-BECB-55D3-FC79-5C14DE746F65}"/>
          </ac:grpSpMkLst>
        </pc:grpChg>
        <pc:grpChg chg="add mod">
          <ac:chgData name="Ejtehadi  Mehdi" userId="3167e9e0-a508-4c00-8d8a-8d0634cf1697" providerId="ADAL" clId="{3551D45E-B6AA-4B17-BE1F-5480614D6659}" dt="2023-12-12T12:15:13.468" v="90" actId="164"/>
          <ac:grpSpMkLst>
            <pc:docMk/>
            <pc:sldMk cId="484751615" sldId="256"/>
            <ac:grpSpMk id="40" creationId="{B4B257FD-8C34-96E2-1D7E-46BA92B6DC88}"/>
          </ac:grpSpMkLst>
        </pc:grpChg>
        <pc:grpChg chg="add mod">
          <ac:chgData name="Ejtehadi  Mehdi" userId="3167e9e0-a508-4c00-8d8a-8d0634cf1697" providerId="ADAL" clId="{3551D45E-B6AA-4B17-BE1F-5480614D6659}" dt="2023-12-12T12:11:08.550" v="20" actId="1076"/>
          <ac:grpSpMkLst>
            <pc:docMk/>
            <pc:sldMk cId="484751615" sldId="256"/>
            <ac:grpSpMk id="42" creationId="{1E4FDC4C-6845-0238-E34C-71F906BDE762}"/>
          </ac:grpSpMkLst>
        </pc:grpChg>
        <pc:grpChg chg="add mod">
          <ac:chgData name="Ejtehadi  Mehdi" userId="3167e9e0-a508-4c00-8d8a-8d0634cf1697" providerId="ADAL" clId="{3551D45E-B6AA-4B17-BE1F-5480614D6659}" dt="2023-12-12T12:09:53.564" v="11" actId="164"/>
          <ac:grpSpMkLst>
            <pc:docMk/>
            <pc:sldMk cId="484751615" sldId="256"/>
            <ac:grpSpMk id="44" creationId="{249DA71B-2E20-D06F-CCA1-11D868F02995}"/>
          </ac:grpSpMkLst>
        </pc:grpChg>
        <pc:grpChg chg="mod">
          <ac:chgData name="Ejtehadi  Mehdi" userId="3167e9e0-a508-4c00-8d8a-8d0634cf1697" providerId="ADAL" clId="{3551D45E-B6AA-4B17-BE1F-5480614D6659}" dt="2023-12-12T12:10:00.341" v="12" actId="164"/>
          <ac:grpSpMkLst>
            <pc:docMk/>
            <pc:sldMk cId="484751615" sldId="256"/>
            <ac:grpSpMk id="45" creationId="{04B94661-D6CA-4DF1-9F3D-3F867A0149E4}"/>
          </ac:grpSpMkLst>
        </pc:grpChg>
        <pc:grpChg chg="add mod">
          <ac:chgData name="Ejtehadi  Mehdi" userId="3167e9e0-a508-4c00-8d8a-8d0634cf1697" providerId="ADAL" clId="{3551D45E-B6AA-4B17-BE1F-5480614D6659}" dt="2023-12-12T12:12:58.983" v="74" actId="1076"/>
          <ac:grpSpMkLst>
            <pc:docMk/>
            <pc:sldMk cId="484751615" sldId="256"/>
            <ac:grpSpMk id="48" creationId="{D5A40CC0-CF59-55CE-1B57-191E65535BE8}"/>
          </ac:grpSpMkLst>
        </pc:grpChg>
        <pc:grpChg chg="add mod">
          <ac:chgData name="Ejtehadi  Mehdi" userId="3167e9e0-a508-4c00-8d8a-8d0634cf1697" providerId="ADAL" clId="{3551D45E-B6AA-4B17-BE1F-5480614D6659}" dt="2023-12-12T12:14:03.667" v="80" actId="1076"/>
          <ac:grpSpMkLst>
            <pc:docMk/>
            <pc:sldMk cId="484751615" sldId="256"/>
            <ac:grpSpMk id="52" creationId="{543A368A-15BB-5CF1-AF78-7331984A3116}"/>
          </ac:grpSpMkLst>
        </pc:grpChg>
        <pc:grpChg chg="add mod">
          <ac:chgData name="Ejtehadi  Mehdi" userId="3167e9e0-a508-4c00-8d8a-8d0634cf1697" providerId="ADAL" clId="{3551D45E-B6AA-4B17-BE1F-5480614D6659}" dt="2023-12-12T12:11:59.708" v="59" actId="1076"/>
          <ac:grpSpMkLst>
            <pc:docMk/>
            <pc:sldMk cId="484751615" sldId="256"/>
            <ac:grpSpMk id="55" creationId="{1BA97F82-4F65-3BB2-60EC-9CA212CC651B}"/>
          </ac:grpSpMkLst>
        </pc:grpChg>
        <pc:grpChg chg="add mod">
          <ac:chgData name="Ejtehadi  Mehdi" userId="3167e9e0-a508-4c00-8d8a-8d0634cf1697" providerId="ADAL" clId="{3551D45E-B6AA-4B17-BE1F-5480614D6659}" dt="2023-12-12T12:10:26.812" v="15" actId="164"/>
          <ac:grpSpMkLst>
            <pc:docMk/>
            <pc:sldMk cId="484751615" sldId="256"/>
            <ac:grpSpMk id="57" creationId="{586F9137-8125-1ED9-B8A1-8E96F4514202}"/>
          </ac:grpSpMkLst>
        </pc:grpChg>
        <pc:grpChg chg="add mod">
          <ac:chgData name="Ejtehadi  Mehdi" userId="3167e9e0-a508-4c00-8d8a-8d0634cf1697" providerId="ADAL" clId="{3551D45E-B6AA-4B17-BE1F-5480614D6659}" dt="2023-12-12T12:14:19.926" v="83" actId="164"/>
          <ac:grpSpMkLst>
            <pc:docMk/>
            <pc:sldMk cId="484751615" sldId="256"/>
            <ac:grpSpMk id="60" creationId="{07ED109C-F447-CBA6-82DC-7454A1BEE62E}"/>
          </ac:grpSpMkLst>
        </pc:grpChg>
        <pc:grpChg chg="add mod">
          <ac:chgData name="Ejtehadi  Mehdi" userId="3167e9e0-a508-4c00-8d8a-8d0634cf1697" providerId="ADAL" clId="{3551D45E-B6AA-4B17-BE1F-5480614D6659}" dt="2023-12-12T12:16:30.410" v="106" actId="1076"/>
          <ac:grpSpMkLst>
            <pc:docMk/>
            <pc:sldMk cId="484751615" sldId="256"/>
            <ac:grpSpMk id="62" creationId="{24FE2B33-AB5C-DC7F-7F95-2E6DB71EC2B2}"/>
          </ac:grpSpMkLst>
        </pc:grpChg>
        <pc:grpChg chg="mod">
          <ac:chgData name="Ejtehadi  Mehdi" userId="3167e9e0-a508-4c00-8d8a-8d0634cf1697" providerId="ADAL" clId="{3551D45E-B6AA-4B17-BE1F-5480614D6659}" dt="2023-12-12T12:10:14.292" v="13" actId="164"/>
          <ac:grpSpMkLst>
            <pc:docMk/>
            <pc:sldMk cId="484751615" sldId="256"/>
            <ac:grpSpMk id="64" creationId="{F1D7E93A-4F02-96FB-7106-36E640491545}"/>
          </ac:grpSpMkLst>
        </pc:grpChg>
        <pc:grpChg chg="add mod">
          <ac:chgData name="Ejtehadi  Mehdi" userId="3167e9e0-a508-4c00-8d8a-8d0634cf1697" providerId="ADAL" clId="{3551D45E-B6AA-4B17-BE1F-5480614D6659}" dt="2023-12-12T12:15:37.926" v="97" actId="1076"/>
          <ac:grpSpMkLst>
            <pc:docMk/>
            <pc:sldMk cId="484751615" sldId="256"/>
            <ac:grpSpMk id="65" creationId="{6F1BB477-4985-CD2A-E33D-490B6191223C}"/>
          </ac:grpSpMkLst>
        </pc:grpChg>
        <pc:grpChg chg="add mod">
          <ac:chgData name="Ejtehadi  Mehdi" userId="3167e9e0-a508-4c00-8d8a-8d0634cf1697" providerId="ADAL" clId="{3551D45E-B6AA-4B17-BE1F-5480614D6659}" dt="2023-12-12T12:16:12.219" v="103" actId="1076"/>
          <ac:grpSpMkLst>
            <pc:docMk/>
            <pc:sldMk cId="484751615" sldId="256"/>
            <ac:grpSpMk id="69" creationId="{588165C7-6837-DFAE-30B9-6F9F4B1C989D}"/>
          </ac:grpSpMkLst>
        </pc:grpChg>
        <pc:grpChg chg="add mod">
          <ac:chgData name="Ejtehadi  Mehdi" userId="3167e9e0-a508-4c00-8d8a-8d0634cf1697" providerId="ADAL" clId="{3551D45E-B6AA-4B17-BE1F-5480614D6659}" dt="2023-12-12T12:17:04.437" v="110" actId="1076"/>
          <ac:grpSpMkLst>
            <pc:docMk/>
            <pc:sldMk cId="484751615" sldId="256"/>
            <ac:grpSpMk id="73" creationId="{042CCF87-BD31-4407-D79A-3FC964985007}"/>
          </ac:grpSpMkLst>
        </pc:grpChg>
        <pc:grpChg chg="add mod">
          <ac:chgData name="Ejtehadi  Mehdi" userId="3167e9e0-a508-4c00-8d8a-8d0634cf1697" providerId="ADAL" clId="{3551D45E-B6AA-4B17-BE1F-5480614D6659}" dt="2023-12-12T12:15:13.468" v="90" actId="164"/>
          <ac:grpSpMkLst>
            <pc:docMk/>
            <pc:sldMk cId="484751615" sldId="256"/>
            <ac:grpSpMk id="75" creationId="{F5406CC1-02B5-D37C-5F01-127E613BF316}"/>
          </ac:grpSpMkLst>
        </pc:grpChg>
        <pc:grpChg chg="mod">
          <ac:chgData name="Ejtehadi  Mehdi" userId="3167e9e0-a508-4c00-8d8a-8d0634cf1697" providerId="ADAL" clId="{3551D45E-B6AA-4B17-BE1F-5480614D6659}" dt="2023-12-12T12:10:26.812" v="15" actId="164"/>
          <ac:grpSpMkLst>
            <pc:docMk/>
            <pc:sldMk cId="484751615" sldId="256"/>
            <ac:grpSpMk id="93" creationId="{4F65D88C-FC11-EFEA-4ABD-AA34427E065F}"/>
          </ac:grpSpMkLst>
        </pc:grpChg>
        <pc:grpChg chg="mod">
          <ac:chgData name="Ejtehadi  Mehdi" userId="3167e9e0-a508-4c00-8d8a-8d0634cf1697" providerId="ADAL" clId="{3551D45E-B6AA-4B17-BE1F-5480614D6659}" dt="2023-12-12T12:10:18.652" v="14" actId="164"/>
          <ac:grpSpMkLst>
            <pc:docMk/>
            <pc:sldMk cId="484751615" sldId="256"/>
            <ac:grpSpMk id="150" creationId="{C610A133-330A-4A2D-5E0E-3FFE35625003}"/>
          </ac:grpSpMkLst>
        </pc:grpChg>
        <pc:picChg chg="mod">
          <ac:chgData name="Ejtehadi  Mehdi" userId="3167e9e0-a508-4c00-8d8a-8d0634cf1697" providerId="ADAL" clId="{3551D45E-B6AA-4B17-BE1F-5480614D6659}" dt="2023-12-12T12:14:18.039" v="82" actId="164"/>
          <ac:picMkLst>
            <pc:docMk/>
            <pc:sldMk cId="484751615" sldId="256"/>
            <ac:picMk id="3" creationId="{A88A693C-CD29-00BD-B769-4E428E0E981C}"/>
          </ac:picMkLst>
        </pc:picChg>
        <pc:picChg chg="mod">
          <ac:chgData name="Ejtehadi  Mehdi" userId="3167e9e0-a508-4c00-8d8a-8d0634cf1697" providerId="ADAL" clId="{3551D45E-B6AA-4B17-BE1F-5480614D6659}" dt="2023-12-12T12:14:18.039" v="82" actId="164"/>
          <ac:picMkLst>
            <pc:docMk/>
            <pc:sldMk cId="484751615" sldId="256"/>
            <ac:picMk id="5" creationId="{59550215-7ECF-EFE1-8AD1-53C0BF9B2DAA}"/>
          </ac:picMkLst>
        </pc:picChg>
        <pc:picChg chg="mod">
          <ac:chgData name="Ejtehadi  Mehdi" userId="3167e9e0-a508-4c00-8d8a-8d0634cf1697" providerId="ADAL" clId="{3551D45E-B6AA-4B17-BE1F-5480614D6659}" dt="2023-12-12T12:14:18.039" v="82" actId="164"/>
          <ac:picMkLst>
            <pc:docMk/>
            <pc:sldMk cId="484751615" sldId="256"/>
            <ac:picMk id="7" creationId="{A42ED34F-D161-F8BF-D40E-0FFDE624E77E}"/>
          </ac:picMkLst>
        </pc:picChg>
        <pc:picChg chg="mod">
          <ac:chgData name="Ejtehadi  Mehdi" userId="3167e9e0-a508-4c00-8d8a-8d0634cf1697" providerId="ADAL" clId="{3551D45E-B6AA-4B17-BE1F-5480614D6659}" dt="2023-12-12T12:14:18.039" v="82" actId="164"/>
          <ac:picMkLst>
            <pc:docMk/>
            <pc:sldMk cId="484751615" sldId="256"/>
            <ac:picMk id="10" creationId="{65895B52-C58B-F7A1-32CD-39293119E8BD}"/>
          </ac:picMkLst>
        </pc:picChg>
        <pc:picChg chg="mod">
          <ac:chgData name="Ejtehadi  Mehdi" userId="3167e9e0-a508-4c00-8d8a-8d0634cf1697" providerId="ADAL" clId="{3551D45E-B6AA-4B17-BE1F-5480614D6659}" dt="2023-12-12T12:03:06.387" v="3" actId="164"/>
          <ac:picMkLst>
            <pc:docMk/>
            <pc:sldMk cId="484751615" sldId="256"/>
            <ac:picMk id="14" creationId="{7AF8A89A-C858-BDBE-6265-50DD68F37B28}"/>
          </ac:picMkLst>
        </pc:picChg>
        <pc:picChg chg="mod">
          <ac:chgData name="Ejtehadi  Mehdi" userId="3167e9e0-a508-4c00-8d8a-8d0634cf1697" providerId="ADAL" clId="{3551D45E-B6AA-4B17-BE1F-5480614D6659}" dt="2023-12-12T12:03:06.387" v="3" actId="164"/>
          <ac:picMkLst>
            <pc:docMk/>
            <pc:sldMk cId="484751615" sldId="256"/>
            <ac:picMk id="18" creationId="{0F6C2FB3-F899-C2D8-3AA1-62D4EFEC56AC}"/>
          </ac:picMkLst>
        </pc:picChg>
        <pc:picChg chg="mod">
          <ac:chgData name="Ejtehadi  Mehdi" userId="3167e9e0-a508-4c00-8d8a-8d0634cf1697" providerId="ADAL" clId="{3551D45E-B6AA-4B17-BE1F-5480614D6659}" dt="2023-12-12T12:03:06.387" v="3" actId="164"/>
          <ac:picMkLst>
            <pc:docMk/>
            <pc:sldMk cId="484751615" sldId="256"/>
            <ac:picMk id="20" creationId="{5CBE1C87-1E62-8879-BF27-AE2A9B2607E1}"/>
          </ac:picMkLst>
        </pc:picChg>
        <pc:picChg chg="mod">
          <ac:chgData name="Ejtehadi  Mehdi" userId="3167e9e0-a508-4c00-8d8a-8d0634cf1697" providerId="ADAL" clId="{3551D45E-B6AA-4B17-BE1F-5480614D6659}" dt="2023-12-12T12:03:06.387" v="3" actId="164"/>
          <ac:picMkLst>
            <pc:docMk/>
            <pc:sldMk cId="484751615" sldId="256"/>
            <ac:picMk id="22" creationId="{40C63F3A-F1A9-F483-A6D0-46244BE04192}"/>
          </ac:picMkLst>
        </pc:picChg>
        <pc:picChg chg="mod">
          <ac:chgData name="Ejtehadi  Mehdi" userId="3167e9e0-a508-4c00-8d8a-8d0634cf1697" providerId="ADAL" clId="{3551D45E-B6AA-4B17-BE1F-5480614D6659}" dt="2023-12-12T12:03:13.366" v="4" actId="164"/>
          <ac:picMkLst>
            <pc:docMk/>
            <pc:sldMk cId="484751615" sldId="256"/>
            <ac:picMk id="26" creationId="{046A5C31-0501-974F-E7B9-AD7AB9837C4B}"/>
          </ac:picMkLst>
        </pc:picChg>
        <pc:picChg chg="add mod">
          <ac:chgData name="Ejtehadi  Mehdi" userId="3167e9e0-a508-4c00-8d8a-8d0634cf1697" providerId="ADAL" clId="{3551D45E-B6AA-4B17-BE1F-5480614D6659}" dt="2023-12-12T12:03:34.097" v="8" actId="571"/>
          <ac:picMkLst>
            <pc:docMk/>
            <pc:sldMk cId="484751615" sldId="256"/>
            <ac:picMk id="28" creationId="{EF5B948E-8CB0-8880-1229-B1EAFF9CE128}"/>
          </ac:picMkLst>
        </pc:picChg>
        <pc:picChg chg="mod">
          <ac:chgData name="Ejtehadi  Mehdi" userId="3167e9e0-a508-4c00-8d8a-8d0634cf1697" providerId="ADAL" clId="{3551D45E-B6AA-4B17-BE1F-5480614D6659}" dt="2023-12-12T12:03:13.366" v="4" actId="164"/>
          <ac:picMkLst>
            <pc:docMk/>
            <pc:sldMk cId="484751615" sldId="256"/>
            <ac:picMk id="30" creationId="{886C268A-D4DB-9910-0E86-21033B397820}"/>
          </ac:picMkLst>
        </pc:picChg>
        <pc:picChg chg="add mod">
          <ac:chgData name="Ejtehadi  Mehdi" userId="3167e9e0-a508-4c00-8d8a-8d0634cf1697" providerId="ADAL" clId="{3551D45E-B6AA-4B17-BE1F-5480614D6659}" dt="2023-12-12T12:03:34.097" v="8" actId="571"/>
          <ac:picMkLst>
            <pc:docMk/>
            <pc:sldMk cId="484751615" sldId="256"/>
            <ac:picMk id="32" creationId="{814C52CB-1886-246A-C642-0B015F504B34}"/>
          </ac:picMkLst>
        </pc:picChg>
        <pc:picChg chg="mod">
          <ac:chgData name="Ejtehadi  Mehdi" userId="3167e9e0-a508-4c00-8d8a-8d0634cf1697" providerId="ADAL" clId="{3551D45E-B6AA-4B17-BE1F-5480614D6659}" dt="2023-12-12T12:03:13.366" v="4" actId="164"/>
          <ac:picMkLst>
            <pc:docMk/>
            <pc:sldMk cId="484751615" sldId="256"/>
            <ac:picMk id="34" creationId="{6157FD42-E5E4-5DEE-9AEE-5D13E2C11B4B}"/>
          </ac:picMkLst>
        </pc:picChg>
        <pc:picChg chg="add mod">
          <ac:chgData name="Ejtehadi  Mehdi" userId="3167e9e0-a508-4c00-8d8a-8d0634cf1697" providerId="ADAL" clId="{3551D45E-B6AA-4B17-BE1F-5480614D6659}" dt="2023-12-12T12:03:34.097" v="8" actId="571"/>
          <ac:picMkLst>
            <pc:docMk/>
            <pc:sldMk cId="484751615" sldId="256"/>
            <ac:picMk id="36" creationId="{E73BFB8D-C618-BDE0-2F4B-159F35DB3160}"/>
          </ac:picMkLst>
        </pc:picChg>
        <pc:picChg chg="mod">
          <ac:chgData name="Ejtehadi  Mehdi" userId="3167e9e0-a508-4c00-8d8a-8d0634cf1697" providerId="ADAL" clId="{3551D45E-B6AA-4B17-BE1F-5480614D6659}" dt="2023-12-12T12:03:13.366" v="4" actId="164"/>
          <ac:picMkLst>
            <pc:docMk/>
            <pc:sldMk cId="484751615" sldId="256"/>
            <ac:picMk id="38" creationId="{FA94B39C-DDA3-2C43-F684-381B1BE97B98}"/>
          </ac:picMkLst>
        </pc:picChg>
        <pc:picChg chg="mod">
          <ac:chgData name="Ejtehadi  Mehdi" userId="3167e9e0-a508-4c00-8d8a-8d0634cf1697" providerId="ADAL" clId="{3551D45E-B6AA-4B17-BE1F-5480614D6659}" dt="2023-12-12T12:03:25.537" v="5" actId="164"/>
          <ac:picMkLst>
            <pc:docMk/>
            <pc:sldMk cId="484751615" sldId="256"/>
            <ac:picMk id="41" creationId="{BB1D8041-BDD8-CC61-0E3F-37CED689DD4A}"/>
          </ac:picMkLst>
        </pc:picChg>
        <pc:picChg chg="mod">
          <ac:chgData name="Ejtehadi  Mehdi" userId="3167e9e0-a508-4c00-8d8a-8d0634cf1697" providerId="ADAL" clId="{3551D45E-B6AA-4B17-BE1F-5480614D6659}" dt="2023-12-12T12:03:25.537" v="5" actId="164"/>
          <ac:picMkLst>
            <pc:docMk/>
            <pc:sldMk cId="484751615" sldId="256"/>
            <ac:picMk id="43" creationId="{A3BAB54E-A4EF-144E-FF19-847D0847A328}"/>
          </ac:picMkLst>
        </pc:picChg>
        <pc:picChg chg="mod">
          <ac:chgData name="Ejtehadi  Mehdi" userId="3167e9e0-a508-4c00-8d8a-8d0634cf1697" providerId="ADAL" clId="{3551D45E-B6AA-4B17-BE1F-5480614D6659}" dt="2023-12-12T12:03:25.537" v="5" actId="164"/>
          <ac:picMkLst>
            <pc:docMk/>
            <pc:sldMk cId="484751615" sldId="256"/>
            <ac:picMk id="46" creationId="{F30D3C1F-646F-B318-4CD5-71B312B2728E}"/>
          </ac:picMkLst>
        </pc:picChg>
        <pc:picChg chg="mod">
          <ac:chgData name="Ejtehadi  Mehdi" userId="3167e9e0-a508-4c00-8d8a-8d0634cf1697" providerId="ADAL" clId="{3551D45E-B6AA-4B17-BE1F-5480614D6659}" dt="2023-12-12T12:03:25.537" v="5" actId="164"/>
          <ac:picMkLst>
            <pc:docMk/>
            <pc:sldMk cId="484751615" sldId="256"/>
            <ac:picMk id="50" creationId="{C1AAAE4B-1E16-5E6C-0395-4F9D7888F48C}"/>
          </ac:picMkLst>
        </pc:picChg>
        <pc:picChg chg="mod">
          <ac:chgData name="Ejtehadi  Mehdi" userId="3167e9e0-a508-4c00-8d8a-8d0634cf1697" providerId="ADAL" clId="{3551D45E-B6AA-4B17-BE1F-5480614D6659}" dt="2023-12-12T12:03:30.778" v="6" actId="164"/>
          <ac:picMkLst>
            <pc:docMk/>
            <pc:sldMk cId="484751615" sldId="256"/>
            <ac:picMk id="54" creationId="{8714A86E-C0D6-3A5D-082A-7E98572425CF}"/>
          </ac:picMkLst>
        </pc:picChg>
        <pc:picChg chg="mod">
          <ac:chgData name="Ejtehadi  Mehdi" userId="3167e9e0-a508-4c00-8d8a-8d0634cf1697" providerId="ADAL" clId="{3551D45E-B6AA-4B17-BE1F-5480614D6659}" dt="2023-12-12T12:03:30.778" v="6" actId="164"/>
          <ac:picMkLst>
            <pc:docMk/>
            <pc:sldMk cId="484751615" sldId="256"/>
            <ac:picMk id="56" creationId="{D00054E4-DD63-8E6A-0C4B-62D5C490E32A}"/>
          </ac:picMkLst>
        </pc:picChg>
        <pc:picChg chg="mod">
          <ac:chgData name="Ejtehadi  Mehdi" userId="3167e9e0-a508-4c00-8d8a-8d0634cf1697" providerId="ADAL" clId="{3551D45E-B6AA-4B17-BE1F-5480614D6659}" dt="2023-12-12T12:03:30.778" v="6" actId="164"/>
          <ac:picMkLst>
            <pc:docMk/>
            <pc:sldMk cId="484751615" sldId="256"/>
            <ac:picMk id="58" creationId="{3EA75638-15CB-6F8F-D552-494E474C8214}"/>
          </ac:picMkLst>
        </pc:picChg>
        <pc:picChg chg="mod">
          <ac:chgData name="Ejtehadi  Mehdi" userId="3167e9e0-a508-4c00-8d8a-8d0634cf1697" providerId="ADAL" clId="{3551D45E-B6AA-4B17-BE1F-5480614D6659}" dt="2023-12-12T12:03:30.778" v="6" actId="164"/>
          <ac:picMkLst>
            <pc:docMk/>
            <pc:sldMk cId="484751615" sldId="256"/>
            <ac:picMk id="61" creationId="{799D9811-B33B-D027-C1C8-2AFC73ABC702}"/>
          </ac:picMkLst>
        </pc:picChg>
        <pc:picChg chg="mod">
          <ac:chgData name="Ejtehadi  Mehdi" userId="3167e9e0-a508-4c00-8d8a-8d0634cf1697" providerId="ADAL" clId="{3551D45E-B6AA-4B17-BE1F-5480614D6659}" dt="2023-12-12T12:03:39.836" v="9" actId="164"/>
          <ac:picMkLst>
            <pc:docMk/>
            <pc:sldMk cId="484751615" sldId="256"/>
            <ac:picMk id="63" creationId="{9973CD98-79F5-9890-E351-DC85A6977F31}"/>
          </ac:picMkLst>
        </pc:picChg>
        <pc:picChg chg="mod">
          <ac:chgData name="Ejtehadi  Mehdi" userId="3167e9e0-a508-4c00-8d8a-8d0634cf1697" providerId="ADAL" clId="{3551D45E-B6AA-4B17-BE1F-5480614D6659}" dt="2023-12-12T12:03:39.836" v="9" actId="164"/>
          <ac:picMkLst>
            <pc:docMk/>
            <pc:sldMk cId="484751615" sldId="256"/>
            <ac:picMk id="67" creationId="{9AEF8278-6759-ABCD-EA47-46D5CC9D525E}"/>
          </ac:picMkLst>
        </pc:picChg>
        <pc:picChg chg="mod">
          <ac:chgData name="Ejtehadi  Mehdi" userId="3167e9e0-a508-4c00-8d8a-8d0634cf1697" providerId="ADAL" clId="{3551D45E-B6AA-4B17-BE1F-5480614D6659}" dt="2023-12-12T12:03:39.836" v="9" actId="164"/>
          <ac:picMkLst>
            <pc:docMk/>
            <pc:sldMk cId="484751615" sldId="256"/>
            <ac:picMk id="71" creationId="{56211B84-D041-5F0C-E5E0-C85C4BAACB0F}"/>
          </ac:picMkLst>
        </pc:picChg>
        <pc:picChg chg="mod">
          <ac:chgData name="Ejtehadi  Mehdi" userId="3167e9e0-a508-4c00-8d8a-8d0634cf1697" providerId="ADAL" clId="{3551D45E-B6AA-4B17-BE1F-5480614D6659}" dt="2023-12-12T12:03:39.836" v="9" actId="164"/>
          <ac:picMkLst>
            <pc:docMk/>
            <pc:sldMk cId="484751615" sldId="256"/>
            <ac:picMk id="74" creationId="{0CDDFEB2-EB13-5214-ABC3-ABEF400235D7}"/>
          </ac:picMkLst>
        </pc:picChg>
      </pc:sldChg>
      <pc:sldChg chg="addSp modSp mod">
        <pc:chgData name="Ejtehadi  Mehdi" userId="3167e9e0-a508-4c00-8d8a-8d0634cf1697" providerId="ADAL" clId="{3551D45E-B6AA-4B17-BE1F-5480614D6659}" dt="2023-12-12T12:27:21.818" v="166" actId="1076"/>
        <pc:sldMkLst>
          <pc:docMk/>
          <pc:sldMk cId="862640323" sldId="258"/>
        </pc:sldMkLst>
        <pc:spChg chg="mod">
          <ac:chgData name="Ejtehadi  Mehdi" userId="3167e9e0-a508-4c00-8d8a-8d0634cf1697" providerId="ADAL" clId="{3551D45E-B6AA-4B17-BE1F-5480614D6659}" dt="2023-12-12T12:22:03.325" v="122" actId="164"/>
          <ac:spMkLst>
            <pc:docMk/>
            <pc:sldMk cId="862640323" sldId="258"/>
            <ac:spMk id="59" creationId="{A1765041-61F6-1818-72B1-EE251CD288FF}"/>
          </ac:spMkLst>
        </pc:spChg>
        <pc:spChg chg="mod">
          <ac:chgData name="Ejtehadi  Mehdi" userId="3167e9e0-a508-4c00-8d8a-8d0634cf1697" providerId="ADAL" clId="{3551D45E-B6AA-4B17-BE1F-5480614D6659}" dt="2023-12-12T12:22:07.145" v="123" actId="164"/>
          <ac:spMkLst>
            <pc:docMk/>
            <pc:sldMk cId="862640323" sldId="258"/>
            <ac:spMk id="147" creationId="{AB0B4DC6-47FA-C948-1FF6-B1ECDC99DFF7}"/>
          </ac:spMkLst>
        </pc:spChg>
        <pc:spChg chg="mod">
          <ac:chgData name="Ejtehadi  Mehdi" userId="3167e9e0-a508-4c00-8d8a-8d0634cf1697" providerId="ADAL" clId="{3551D45E-B6AA-4B17-BE1F-5480614D6659}" dt="2023-12-12T12:22:10.764" v="124" actId="164"/>
          <ac:spMkLst>
            <pc:docMk/>
            <pc:sldMk cId="862640323" sldId="258"/>
            <ac:spMk id="148" creationId="{5D919392-CADF-87BA-9686-DD2E4E62A91C}"/>
          </ac:spMkLst>
        </pc:spChg>
        <pc:spChg chg="mod">
          <ac:chgData name="Ejtehadi  Mehdi" userId="3167e9e0-a508-4c00-8d8a-8d0634cf1697" providerId="ADAL" clId="{3551D45E-B6AA-4B17-BE1F-5480614D6659}" dt="2023-12-12T12:22:21.837" v="127" actId="164"/>
          <ac:spMkLst>
            <pc:docMk/>
            <pc:sldMk cId="862640323" sldId="258"/>
            <ac:spMk id="149" creationId="{2F3A41AD-F30B-E4BE-9C55-378090F53E7D}"/>
          </ac:spMkLst>
        </pc:spChg>
        <pc:spChg chg="mod">
          <ac:chgData name="Ejtehadi  Mehdi" userId="3167e9e0-a508-4c00-8d8a-8d0634cf1697" providerId="ADAL" clId="{3551D45E-B6AA-4B17-BE1F-5480614D6659}" dt="2023-12-12T12:22:25.470" v="128" actId="164"/>
          <ac:spMkLst>
            <pc:docMk/>
            <pc:sldMk cId="862640323" sldId="258"/>
            <ac:spMk id="151" creationId="{34BFF983-6D59-17CD-D738-3493B3AC2245}"/>
          </ac:spMkLst>
        </pc:spChg>
        <pc:spChg chg="mod">
          <ac:chgData name="Ejtehadi  Mehdi" userId="3167e9e0-a508-4c00-8d8a-8d0634cf1697" providerId="ADAL" clId="{3551D45E-B6AA-4B17-BE1F-5480614D6659}" dt="2023-12-12T12:22:30.654" v="129" actId="164"/>
          <ac:spMkLst>
            <pc:docMk/>
            <pc:sldMk cId="862640323" sldId="258"/>
            <ac:spMk id="152" creationId="{04234AD8-7E2C-8232-0397-EAE46D3B6DA5}"/>
          </ac:spMkLst>
        </pc:spChg>
        <pc:spChg chg="mod">
          <ac:chgData name="Ejtehadi  Mehdi" userId="3167e9e0-a508-4c00-8d8a-8d0634cf1697" providerId="ADAL" clId="{3551D45E-B6AA-4B17-BE1F-5480614D6659}" dt="2023-12-12T12:22:49.196" v="132" actId="164"/>
          <ac:spMkLst>
            <pc:docMk/>
            <pc:sldMk cId="862640323" sldId="258"/>
            <ac:spMk id="173" creationId="{F453AD9A-12D5-3186-B165-FD6A3703DE9D}"/>
          </ac:spMkLst>
        </pc:spChg>
        <pc:spChg chg="mod">
          <ac:chgData name="Ejtehadi  Mehdi" userId="3167e9e0-a508-4c00-8d8a-8d0634cf1697" providerId="ADAL" clId="{3551D45E-B6AA-4B17-BE1F-5480614D6659}" dt="2023-12-12T12:22:55.653" v="133" actId="164"/>
          <ac:spMkLst>
            <pc:docMk/>
            <pc:sldMk cId="862640323" sldId="258"/>
            <ac:spMk id="186" creationId="{F0987B64-FCC7-8B1D-2138-D2D7075680D4}"/>
          </ac:spMkLst>
        </pc:spChg>
        <pc:spChg chg="mod">
          <ac:chgData name="Ejtehadi  Mehdi" userId="3167e9e0-a508-4c00-8d8a-8d0634cf1697" providerId="ADAL" clId="{3551D45E-B6AA-4B17-BE1F-5480614D6659}" dt="2023-12-12T12:23:01.455" v="134" actId="164"/>
          <ac:spMkLst>
            <pc:docMk/>
            <pc:sldMk cId="862640323" sldId="258"/>
            <ac:spMk id="187" creationId="{A32196EA-23BB-281A-A1C7-20AE8E2E84E8}"/>
          </ac:spMkLst>
        </pc:spChg>
        <pc:spChg chg="mod">
          <ac:chgData name="Ejtehadi  Mehdi" userId="3167e9e0-a508-4c00-8d8a-8d0634cf1697" providerId="ADAL" clId="{3551D45E-B6AA-4B17-BE1F-5480614D6659}" dt="2023-12-12T12:23:06.265" v="135" actId="164"/>
          <ac:spMkLst>
            <pc:docMk/>
            <pc:sldMk cId="862640323" sldId="258"/>
            <ac:spMk id="188" creationId="{3048BF74-5B1B-D127-419C-F0BCD0C33F45}"/>
          </ac:spMkLst>
        </pc:spChg>
        <pc:spChg chg="mod">
          <ac:chgData name="Ejtehadi  Mehdi" userId="3167e9e0-a508-4c00-8d8a-8d0634cf1697" providerId="ADAL" clId="{3551D45E-B6AA-4B17-BE1F-5480614D6659}" dt="2023-12-12T12:23:10.241" v="136" actId="164"/>
          <ac:spMkLst>
            <pc:docMk/>
            <pc:sldMk cId="862640323" sldId="258"/>
            <ac:spMk id="189" creationId="{EE24D5CE-89A6-BFDC-B09E-E2EE2BF22BF1}"/>
          </ac:spMkLst>
        </pc:spChg>
        <pc:spChg chg="mod">
          <ac:chgData name="Ejtehadi  Mehdi" userId="3167e9e0-a508-4c00-8d8a-8d0634cf1697" providerId="ADAL" clId="{3551D45E-B6AA-4B17-BE1F-5480614D6659}" dt="2023-12-12T12:23:18.056" v="137" actId="164"/>
          <ac:spMkLst>
            <pc:docMk/>
            <pc:sldMk cId="862640323" sldId="258"/>
            <ac:spMk id="190" creationId="{30642AA9-9BC9-424D-8B37-F3B70CCAE0FE}"/>
          </ac:spMkLst>
        </pc:spChg>
        <pc:grpChg chg="add mod">
          <ac:chgData name="Ejtehadi  Mehdi" userId="3167e9e0-a508-4c00-8d8a-8d0634cf1697" providerId="ADAL" clId="{3551D45E-B6AA-4B17-BE1F-5480614D6659}" dt="2023-12-12T12:22:07.145" v="123" actId="164"/>
          <ac:grpSpMkLst>
            <pc:docMk/>
            <pc:sldMk cId="862640323" sldId="258"/>
            <ac:grpSpMk id="3" creationId="{E065B76D-071D-F25E-2524-DCB7116B3ED2}"/>
          </ac:grpSpMkLst>
        </pc:grpChg>
        <pc:grpChg chg="add mod">
          <ac:chgData name="Ejtehadi  Mehdi" userId="3167e9e0-a508-4c00-8d8a-8d0634cf1697" providerId="ADAL" clId="{3551D45E-B6AA-4B17-BE1F-5480614D6659}" dt="2023-12-12T12:22:10.764" v="124" actId="164"/>
          <ac:grpSpMkLst>
            <pc:docMk/>
            <pc:sldMk cId="862640323" sldId="258"/>
            <ac:grpSpMk id="5" creationId="{FDEEAACC-9190-1558-AA49-EE8DB7AD45C9}"/>
          </ac:grpSpMkLst>
        </pc:grpChg>
        <pc:grpChg chg="add mod">
          <ac:chgData name="Ejtehadi  Mehdi" userId="3167e9e0-a508-4c00-8d8a-8d0634cf1697" providerId="ADAL" clId="{3551D45E-B6AA-4B17-BE1F-5480614D6659}" dt="2023-12-12T12:22:21.837" v="127" actId="164"/>
          <ac:grpSpMkLst>
            <pc:docMk/>
            <pc:sldMk cId="862640323" sldId="258"/>
            <ac:grpSpMk id="7" creationId="{A50A3217-4AB9-9B7E-EFB0-9595D688534B}"/>
          </ac:grpSpMkLst>
        </pc:grpChg>
        <pc:grpChg chg="add mod">
          <ac:chgData name="Ejtehadi  Mehdi" userId="3167e9e0-a508-4c00-8d8a-8d0634cf1697" providerId="ADAL" clId="{3551D45E-B6AA-4B17-BE1F-5480614D6659}" dt="2023-12-12T12:22:25.470" v="128" actId="164"/>
          <ac:grpSpMkLst>
            <pc:docMk/>
            <pc:sldMk cId="862640323" sldId="258"/>
            <ac:grpSpMk id="9" creationId="{3B81F615-602B-D5FC-6C2C-BC0C5A89DCAF}"/>
          </ac:grpSpMkLst>
        </pc:grpChg>
        <pc:grpChg chg="add mod">
          <ac:chgData name="Ejtehadi  Mehdi" userId="3167e9e0-a508-4c00-8d8a-8d0634cf1697" providerId="ADAL" clId="{3551D45E-B6AA-4B17-BE1F-5480614D6659}" dt="2023-12-12T12:22:30.654" v="129" actId="164"/>
          <ac:grpSpMkLst>
            <pc:docMk/>
            <pc:sldMk cId="862640323" sldId="258"/>
            <ac:grpSpMk id="10" creationId="{387AB3CC-510C-D0A4-9AA6-FB3C51B35BE8}"/>
          </ac:grpSpMkLst>
        </pc:grpChg>
        <pc:grpChg chg="add mod">
          <ac:chgData name="Ejtehadi  Mehdi" userId="3167e9e0-a508-4c00-8d8a-8d0634cf1697" providerId="ADAL" clId="{3551D45E-B6AA-4B17-BE1F-5480614D6659}" dt="2023-12-12T12:22:49.196" v="132" actId="164"/>
          <ac:grpSpMkLst>
            <pc:docMk/>
            <pc:sldMk cId="862640323" sldId="258"/>
            <ac:grpSpMk id="11" creationId="{46925A27-8C42-AF73-9C2D-E18F05BBA1DE}"/>
          </ac:grpSpMkLst>
        </pc:grpChg>
        <pc:grpChg chg="add mod">
          <ac:chgData name="Ejtehadi  Mehdi" userId="3167e9e0-a508-4c00-8d8a-8d0634cf1697" providerId="ADAL" clId="{3551D45E-B6AA-4B17-BE1F-5480614D6659}" dt="2023-12-12T12:22:55.653" v="133" actId="164"/>
          <ac:grpSpMkLst>
            <pc:docMk/>
            <pc:sldMk cId="862640323" sldId="258"/>
            <ac:grpSpMk id="12" creationId="{9E593439-1A7D-E151-6AFC-FD341DF7B84A}"/>
          </ac:grpSpMkLst>
        </pc:grpChg>
        <pc:grpChg chg="add mod">
          <ac:chgData name="Ejtehadi  Mehdi" userId="3167e9e0-a508-4c00-8d8a-8d0634cf1697" providerId="ADAL" clId="{3551D45E-B6AA-4B17-BE1F-5480614D6659}" dt="2023-12-12T12:23:01.455" v="134" actId="164"/>
          <ac:grpSpMkLst>
            <pc:docMk/>
            <pc:sldMk cId="862640323" sldId="258"/>
            <ac:grpSpMk id="13" creationId="{3BF090B8-C5F8-E97D-CB11-F548A9B43285}"/>
          </ac:grpSpMkLst>
        </pc:grpChg>
        <pc:grpChg chg="add mod">
          <ac:chgData name="Ejtehadi  Mehdi" userId="3167e9e0-a508-4c00-8d8a-8d0634cf1697" providerId="ADAL" clId="{3551D45E-B6AA-4B17-BE1F-5480614D6659}" dt="2023-12-12T12:23:06.265" v="135" actId="164"/>
          <ac:grpSpMkLst>
            <pc:docMk/>
            <pc:sldMk cId="862640323" sldId="258"/>
            <ac:grpSpMk id="14" creationId="{CF5F9821-9B41-90AF-9AEB-A6B29C7B8870}"/>
          </ac:grpSpMkLst>
        </pc:grpChg>
        <pc:grpChg chg="add mod">
          <ac:chgData name="Ejtehadi  Mehdi" userId="3167e9e0-a508-4c00-8d8a-8d0634cf1697" providerId="ADAL" clId="{3551D45E-B6AA-4B17-BE1F-5480614D6659}" dt="2023-12-12T12:23:10.241" v="136" actId="164"/>
          <ac:grpSpMkLst>
            <pc:docMk/>
            <pc:sldMk cId="862640323" sldId="258"/>
            <ac:grpSpMk id="15" creationId="{4B9939DC-8CEC-B043-4313-899AD9B01703}"/>
          </ac:grpSpMkLst>
        </pc:grpChg>
        <pc:grpChg chg="add mod">
          <ac:chgData name="Ejtehadi  Mehdi" userId="3167e9e0-a508-4c00-8d8a-8d0634cf1697" providerId="ADAL" clId="{3551D45E-B6AA-4B17-BE1F-5480614D6659}" dt="2023-12-12T12:23:18.056" v="137" actId="164"/>
          <ac:grpSpMkLst>
            <pc:docMk/>
            <pc:sldMk cId="862640323" sldId="258"/>
            <ac:grpSpMk id="16" creationId="{0849AD9B-847A-014F-4E87-A69C345DC367}"/>
          </ac:grpSpMkLst>
        </pc:grpChg>
        <pc:grpChg chg="add mod">
          <ac:chgData name="Ejtehadi  Mehdi" userId="3167e9e0-a508-4c00-8d8a-8d0634cf1697" providerId="ADAL" clId="{3551D45E-B6AA-4B17-BE1F-5480614D6659}" dt="2023-12-12T12:22:03.325" v="122" actId="164"/>
          <ac:grpSpMkLst>
            <pc:docMk/>
            <pc:sldMk cId="862640323" sldId="258"/>
            <ac:grpSpMk id="18" creationId="{CB752622-4174-8E5B-22A6-F9A60C1980DD}"/>
          </ac:grpSpMkLst>
        </pc:grpChg>
        <pc:grpChg chg="add mod">
          <ac:chgData name="Ejtehadi  Mehdi" userId="3167e9e0-a508-4c00-8d8a-8d0634cf1697" providerId="ADAL" clId="{3551D45E-B6AA-4B17-BE1F-5480614D6659}" dt="2023-12-12T12:22:07.145" v="123" actId="164"/>
          <ac:grpSpMkLst>
            <pc:docMk/>
            <pc:sldMk cId="862640323" sldId="258"/>
            <ac:grpSpMk id="19" creationId="{1B79A06C-84F0-8A82-C3F2-D2E3055B2450}"/>
          </ac:grpSpMkLst>
        </pc:grpChg>
        <pc:grpChg chg="add mod">
          <ac:chgData name="Ejtehadi  Mehdi" userId="3167e9e0-a508-4c00-8d8a-8d0634cf1697" providerId="ADAL" clId="{3551D45E-B6AA-4B17-BE1F-5480614D6659}" dt="2023-12-12T12:24:19.826" v="148" actId="1076"/>
          <ac:grpSpMkLst>
            <pc:docMk/>
            <pc:sldMk cId="862640323" sldId="258"/>
            <ac:grpSpMk id="20" creationId="{B10BBF45-F623-E0AA-F4AA-80A617799265}"/>
          </ac:grpSpMkLst>
        </pc:grpChg>
        <pc:grpChg chg="add mod">
          <ac:chgData name="Ejtehadi  Mehdi" userId="3167e9e0-a508-4c00-8d8a-8d0634cf1697" providerId="ADAL" clId="{3551D45E-B6AA-4B17-BE1F-5480614D6659}" dt="2023-12-12T12:24:34.305" v="150" actId="1076"/>
          <ac:grpSpMkLst>
            <pc:docMk/>
            <pc:sldMk cId="862640323" sldId="258"/>
            <ac:grpSpMk id="22" creationId="{C864682E-7F4B-64B6-5441-4388A4FACB39}"/>
          </ac:grpSpMkLst>
        </pc:grpChg>
        <pc:grpChg chg="add mod">
          <ac:chgData name="Ejtehadi  Mehdi" userId="3167e9e0-a508-4c00-8d8a-8d0634cf1697" providerId="ADAL" clId="{3551D45E-B6AA-4B17-BE1F-5480614D6659}" dt="2023-12-12T12:23:59.436" v="143" actId="1076"/>
          <ac:grpSpMkLst>
            <pc:docMk/>
            <pc:sldMk cId="862640323" sldId="258"/>
            <ac:grpSpMk id="23" creationId="{594E8FD8-B3E2-D0A8-DE52-082A7CE477A2}"/>
          </ac:grpSpMkLst>
        </pc:grpChg>
        <pc:grpChg chg="add mod">
          <ac:chgData name="Ejtehadi  Mehdi" userId="3167e9e0-a508-4c00-8d8a-8d0634cf1697" providerId="ADAL" clId="{3551D45E-B6AA-4B17-BE1F-5480614D6659}" dt="2023-12-12T12:22:30.654" v="129" actId="164"/>
          <ac:grpSpMkLst>
            <pc:docMk/>
            <pc:sldMk cId="862640323" sldId="258"/>
            <ac:grpSpMk id="24" creationId="{98EE365A-6C02-7DCD-14B2-E2E92BF7CFC8}"/>
          </ac:grpSpMkLst>
        </pc:grpChg>
        <pc:grpChg chg="add mod">
          <ac:chgData name="Ejtehadi  Mehdi" userId="3167e9e0-a508-4c00-8d8a-8d0634cf1697" providerId="ADAL" clId="{3551D45E-B6AA-4B17-BE1F-5480614D6659}" dt="2023-12-12T12:22:49.196" v="132" actId="164"/>
          <ac:grpSpMkLst>
            <pc:docMk/>
            <pc:sldMk cId="862640323" sldId="258"/>
            <ac:grpSpMk id="25" creationId="{3F11CC71-13AE-1F13-BE90-3A17CA0E1389}"/>
          </ac:grpSpMkLst>
        </pc:grpChg>
        <pc:grpChg chg="add mod">
          <ac:chgData name="Ejtehadi  Mehdi" userId="3167e9e0-a508-4c00-8d8a-8d0634cf1697" providerId="ADAL" clId="{3551D45E-B6AA-4B17-BE1F-5480614D6659}" dt="2023-12-12T12:22:55.653" v="133" actId="164"/>
          <ac:grpSpMkLst>
            <pc:docMk/>
            <pc:sldMk cId="862640323" sldId="258"/>
            <ac:grpSpMk id="26" creationId="{CE6DE2B8-5948-8754-636E-15F2C2BB4705}"/>
          </ac:grpSpMkLst>
        </pc:grpChg>
        <pc:grpChg chg="add mod">
          <ac:chgData name="Ejtehadi  Mehdi" userId="3167e9e0-a508-4c00-8d8a-8d0634cf1697" providerId="ADAL" clId="{3551D45E-B6AA-4B17-BE1F-5480614D6659}" dt="2023-12-12T12:26:27.466" v="162" actId="1076"/>
          <ac:grpSpMkLst>
            <pc:docMk/>
            <pc:sldMk cId="862640323" sldId="258"/>
            <ac:grpSpMk id="27" creationId="{199933D9-7818-4F7D-915A-DB97FDD56826}"/>
          </ac:grpSpMkLst>
        </pc:grpChg>
        <pc:grpChg chg="add mod">
          <ac:chgData name="Ejtehadi  Mehdi" userId="3167e9e0-a508-4c00-8d8a-8d0634cf1697" providerId="ADAL" clId="{3551D45E-B6AA-4B17-BE1F-5480614D6659}" dt="2023-12-12T12:27:21.818" v="166" actId="1076"/>
          <ac:grpSpMkLst>
            <pc:docMk/>
            <pc:sldMk cId="862640323" sldId="258"/>
            <ac:grpSpMk id="29" creationId="{F5D202B0-7088-AD08-F07C-66ED4FF24860}"/>
          </ac:grpSpMkLst>
        </pc:grpChg>
        <pc:grpChg chg="add mod">
          <ac:chgData name="Ejtehadi  Mehdi" userId="3167e9e0-a508-4c00-8d8a-8d0634cf1697" providerId="ADAL" clId="{3551D45E-B6AA-4B17-BE1F-5480614D6659}" dt="2023-12-12T12:26:16.180" v="160" actId="1076"/>
          <ac:grpSpMkLst>
            <pc:docMk/>
            <pc:sldMk cId="862640323" sldId="258"/>
            <ac:grpSpMk id="30" creationId="{383FCAE1-B5EA-2211-B67A-9F77DB5DDC33}"/>
          </ac:grpSpMkLst>
        </pc:grpChg>
        <pc:grpChg chg="add mod">
          <ac:chgData name="Ejtehadi  Mehdi" userId="3167e9e0-a508-4c00-8d8a-8d0634cf1697" providerId="ADAL" clId="{3551D45E-B6AA-4B17-BE1F-5480614D6659}" dt="2023-12-12T12:26:02.122" v="159" actId="1076"/>
          <ac:grpSpMkLst>
            <pc:docMk/>
            <pc:sldMk cId="862640323" sldId="258"/>
            <ac:grpSpMk id="31" creationId="{98470F24-3B04-37A6-677F-64974F2192FF}"/>
          </ac:grpSpMkLst>
        </pc:grpChg>
        <pc:grpChg chg="mod">
          <ac:chgData name="Ejtehadi  Mehdi" userId="3167e9e0-a508-4c00-8d8a-8d0634cf1697" providerId="ADAL" clId="{3551D45E-B6AA-4B17-BE1F-5480614D6659}" dt="2023-12-12T12:22:03.325" v="122" actId="164"/>
          <ac:grpSpMkLst>
            <pc:docMk/>
            <pc:sldMk cId="862640323" sldId="258"/>
            <ac:grpSpMk id="178" creationId="{D6CD0FA5-7CE4-3128-6D2E-C60E6945A332}"/>
          </ac:grpSpMkLst>
        </pc:grpChg>
        <pc:picChg chg="mod">
          <ac:chgData name="Ejtehadi  Mehdi" userId="3167e9e0-a508-4c00-8d8a-8d0634cf1697" providerId="ADAL" clId="{3551D45E-B6AA-4B17-BE1F-5480614D6659}" dt="2023-12-12T12:20:56.820" v="111" actId="164"/>
          <ac:picMkLst>
            <pc:docMk/>
            <pc:sldMk cId="862640323" sldId="258"/>
            <ac:picMk id="42" creationId="{1AA83513-A27E-2EFC-D66F-D7A4ACF1DEFA}"/>
          </ac:picMkLst>
        </pc:picChg>
        <pc:picChg chg="mod">
          <ac:chgData name="Ejtehadi  Mehdi" userId="3167e9e0-a508-4c00-8d8a-8d0634cf1697" providerId="ADAL" clId="{3551D45E-B6AA-4B17-BE1F-5480614D6659}" dt="2023-12-12T12:20:56.820" v="111" actId="164"/>
          <ac:picMkLst>
            <pc:docMk/>
            <pc:sldMk cId="862640323" sldId="258"/>
            <ac:picMk id="48" creationId="{5E260CF0-9178-68F5-EC49-36A32737A062}"/>
          </ac:picMkLst>
        </pc:picChg>
        <pc:picChg chg="mod">
          <ac:chgData name="Ejtehadi  Mehdi" userId="3167e9e0-a508-4c00-8d8a-8d0634cf1697" providerId="ADAL" clId="{3551D45E-B6AA-4B17-BE1F-5480614D6659}" dt="2023-12-12T12:20:56.820" v="111" actId="164"/>
          <ac:picMkLst>
            <pc:docMk/>
            <pc:sldMk cId="862640323" sldId="258"/>
            <ac:picMk id="57" creationId="{4C0D457C-92A5-A802-CD26-021AD3C30B73}"/>
          </ac:picMkLst>
        </pc:picChg>
        <pc:picChg chg="mod">
          <ac:chgData name="Ejtehadi  Mehdi" userId="3167e9e0-a508-4c00-8d8a-8d0634cf1697" providerId="ADAL" clId="{3551D45E-B6AA-4B17-BE1F-5480614D6659}" dt="2023-12-12T12:20:56.820" v="111" actId="164"/>
          <ac:picMkLst>
            <pc:docMk/>
            <pc:sldMk cId="862640323" sldId="258"/>
            <ac:picMk id="62" creationId="{DFC4B393-3528-785B-74F4-540B32882A35}"/>
          </ac:picMkLst>
        </pc:picChg>
        <pc:picChg chg="mod">
          <ac:chgData name="Ejtehadi  Mehdi" userId="3167e9e0-a508-4c00-8d8a-8d0634cf1697" providerId="ADAL" clId="{3551D45E-B6AA-4B17-BE1F-5480614D6659}" dt="2023-12-12T12:21:01.443" v="112" actId="164"/>
          <ac:picMkLst>
            <pc:docMk/>
            <pc:sldMk cId="862640323" sldId="258"/>
            <ac:picMk id="69" creationId="{D9A27342-0C33-6D8D-9F12-DB43AED0B89A}"/>
          </ac:picMkLst>
        </pc:picChg>
        <pc:picChg chg="mod">
          <ac:chgData name="Ejtehadi  Mehdi" userId="3167e9e0-a508-4c00-8d8a-8d0634cf1697" providerId="ADAL" clId="{3551D45E-B6AA-4B17-BE1F-5480614D6659}" dt="2023-12-12T12:21:01.443" v="112" actId="164"/>
          <ac:picMkLst>
            <pc:docMk/>
            <pc:sldMk cId="862640323" sldId="258"/>
            <ac:picMk id="75" creationId="{45977B83-1BC2-9429-6873-48085F9F9F38}"/>
          </ac:picMkLst>
        </pc:picChg>
        <pc:picChg chg="mod">
          <ac:chgData name="Ejtehadi  Mehdi" userId="3167e9e0-a508-4c00-8d8a-8d0634cf1697" providerId="ADAL" clId="{3551D45E-B6AA-4B17-BE1F-5480614D6659}" dt="2023-12-12T12:21:01.443" v="112" actId="164"/>
          <ac:picMkLst>
            <pc:docMk/>
            <pc:sldMk cId="862640323" sldId="258"/>
            <ac:picMk id="77" creationId="{6C5ADA14-D1D6-B27A-E149-EA9461BDABCC}"/>
          </ac:picMkLst>
        </pc:picChg>
        <pc:picChg chg="mod">
          <ac:chgData name="Ejtehadi  Mehdi" userId="3167e9e0-a508-4c00-8d8a-8d0634cf1697" providerId="ADAL" clId="{3551D45E-B6AA-4B17-BE1F-5480614D6659}" dt="2023-12-12T12:21:01.443" v="112" actId="164"/>
          <ac:picMkLst>
            <pc:docMk/>
            <pc:sldMk cId="862640323" sldId="258"/>
            <ac:picMk id="80" creationId="{12CD9F8F-1629-DD83-2E37-39BE6A8B14A3}"/>
          </ac:picMkLst>
        </pc:picChg>
        <pc:picChg chg="mod">
          <ac:chgData name="Ejtehadi  Mehdi" userId="3167e9e0-a508-4c00-8d8a-8d0634cf1697" providerId="ADAL" clId="{3551D45E-B6AA-4B17-BE1F-5480614D6659}" dt="2023-12-12T12:22:20.455" v="126" actId="164"/>
          <ac:picMkLst>
            <pc:docMk/>
            <pc:sldMk cId="862640323" sldId="258"/>
            <ac:picMk id="82" creationId="{2A3A9629-2318-60EC-3220-D081E308B39B}"/>
          </ac:picMkLst>
        </pc:picChg>
        <pc:picChg chg="mod">
          <ac:chgData name="Ejtehadi  Mehdi" userId="3167e9e0-a508-4c00-8d8a-8d0634cf1697" providerId="ADAL" clId="{3551D45E-B6AA-4B17-BE1F-5480614D6659}" dt="2023-12-12T12:22:20.455" v="126" actId="164"/>
          <ac:picMkLst>
            <pc:docMk/>
            <pc:sldMk cId="862640323" sldId="258"/>
            <ac:picMk id="84" creationId="{0F37CD0F-109D-C71C-D989-DC41C4453E75}"/>
          </ac:picMkLst>
        </pc:picChg>
        <pc:picChg chg="mod">
          <ac:chgData name="Ejtehadi  Mehdi" userId="3167e9e0-a508-4c00-8d8a-8d0634cf1697" providerId="ADAL" clId="{3551D45E-B6AA-4B17-BE1F-5480614D6659}" dt="2023-12-12T12:22:20.455" v="126" actId="164"/>
          <ac:picMkLst>
            <pc:docMk/>
            <pc:sldMk cId="862640323" sldId="258"/>
            <ac:picMk id="88" creationId="{12DCB23D-53F0-0E48-20AA-7649A01CAF62}"/>
          </ac:picMkLst>
        </pc:picChg>
        <pc:picChg chg="mod">
          <ac:chgData name="Ejtehadi  Mehdi" userId="3167e9e0-a508-4c00-8d8a-8d0634cf1697" providerId="ADAL" clId="{3551D45E-B6AA-4B17-BE1F-5480614D6659}" dt="2023-12-12T12:22:20.455" v="126" actId="164"/>
          <ac:picMkLst>
            <pc:docMk/>
            <pc:sldMk cId="862640323" sldId="258"/>
            <ac:picMk id="92" creationId="{246F8438-6F83-18D7-3617-3F1F40EFD40D}"/>
          </ac:picMkLst>
        </pc:picChg>
        <pc:picChg chg="mod">
          <ac:chgData name="Ejtehadi  Mehdi" userId="3167e9e0-a508-4c00-8d8a-8d0634cf1697" providerId="ADAL" clId="{3551D45E-B6AA-4B17-BE1F-5480614D6659}" dt="2023-12-12T12:21:09.682" v="114" actId="164"/>
          <ac:picMkLst>
            <pc:docMk/>
            <pc:sldMk cId="862640323" sldId="258"/>
            <ac:picMk id="95" creationId="{4CD6BC68-1FD5-446B-BEF2-080CA9BE6959}"/>
          </ac:picMkLst>
        </pc:picChg>
        <pc:picChg chg="mod">
          <ac:chgData name="Ejtehadi  Mehdi" userId="3167e9e0-a508-4c00-8d8a-8d0634cf1697" providerId="ADAL" clId="{3551D45E-B6AA-4B17-BE1F-5480614D6659}" dt="2023-12-12T12:21:09.682" v="114" actId="164"/>
          <ac:picMkLst>
            <pc:docMk/>
            <pc:sldMk cId="862640323" sldId="258"/>
            <ac:picMk id="97" creationId="{468C2276-C9F0-7B1B-C99F-B3350B440061}"/>
          </ac:picMkLst>
        </pc:picChg>
        <pc:picChg chg="mod">
          <ac:chgData name="Ejtehadi  Mehdi" userId="3167e9e0-a508-4c00-8d8a-8d0634cf1697" providerId="ADAL" clId="{3551D45E-B6AA-4B17-BE1F-5480614D6659}" dt="2023-12-12T12:21:09.682" v="114" actId="164"/>
          <ac:picMkLst>
            <pc:docMk/>
            <pc:sldMk cId="862640323" sldId="258"/>
            <ac:picMk id="99" creationId="{9438FECC-3B5E-B857-902D-3401620DC8F6}"/>
          </ac:picMkLst>
        </pc:picChg>
        <pc:picChg chg="mod">
          <ac:chgData name="Ejtehadi  Mehdi" userId="3167e9e0-a508-4c00-8d8a-8d0634cf1697" providerId="ADAL" clId="{3551D45E-B6AA-4B17-BE1F-5480614D6659}" dt="2023-12-12T12:21:09.682" v="114" actId="164"/>
          <ac:picMkLst>
            <pc:docMk/>
            <pc:sldMk cId="862640323" sldId="258"/>
            <ac:picMk id="101" creationId="{884BECF3-1CC3-C073-F84A-84E8841CEAC9}"/>
          </ac:picMkLst>
        </pc:picChg>
        <pc:picChg chg="mod">
          <ac:chgData name="Ejtehadi  Mehdi" userId="3167e9e0-a508-4c00-8d8a-8d0634cf1697" providerId="ADAL" clId="{3551D45E-B6AA-4B17-BE1F-5480614D6659}" dt="2023-12-12T12:21:13.835" v="115" actId="164"/>
          <ac:picMkLst>
            <pc:docMk/>
            <pc:sldMk cId="862640323" sldId="258"/>
            <ac:picMk id="103" creationId="{6057BE14-DCA5-AE67-23D5-FCF11BA761A4}"/>
          </ac:picMkLst>
        </pc:picChg>
        <pc:picChg chg="mod">
          <ac:chgData name="Ejtehadi  Mehdi" userId="3167e9e0-a508-4c00-8d8a-8d0634cf1697" providerId="ADAL" clId="{3551D45E-B6AA-4B17-BE1F-5480614D6659}" dt="2023-12-12T12:21:13.835" v="115" actId="164"/>
          <ac:picMkLst>
            <pc:docMk/>
            <pc:sldMk cId="862640323" sldId="258"/>
            <ac:picMk id="105" creationId="{EB56E053-2516-25CD-F586-F6B5FFFD5D72}"/>
          </ac:picMkLst>
        </pc:picChg>
        <pc:picChg chg="mod">
          <ac:chgData name="Ejtehadi  Mehdi" userId="3167e9e0-a508-4c00-8d8a-8d0634cf1697" providerId="ADAL" clId="{3551D45E-B6AA-4B17-BE1F-5480614D6659}" dt="2023-12-12T12:21:13.835" v="115" actId="164"/>
          <ac:picMkLst>
            <pc:docMk/>
            <pc:sldMk cId="862640323" sldId="258"/>
            <ac:picMk id="116" creationId="{D62AA5F6-F875-2805-F827-E7FA5CD9D144}"/>
          </ac:picMkLst>
        </pc:picChg>
        <pc:picChg chg="mod">
          <ac:chgData name="Ejtehadi  Mehdi" userId="3167e9e0-a508-4c00-8d8a-8d0634cf1697" providerId="ADAL" clId="{3551D45E-B6AA-4B17-BE1F-5480614D6659}" dt="2023-12-12T12:21:13.835" v="115" actId="164"/>
          <ac:picMkLst>
            <pc:docMk/>
            <pc:sldMk cId="862640323" sldId="258"/>
            <ac:picMk id="118" creationId="{3D022C7A-0DD8-6C53-2307-4EFF43399DB4}"/>
          </ac:picMkLst>
        </pc:picChg>
        <pc:picChg chg="mod">
          <ac:chgData name="Ejtehadi  Mehdi" userId="3167e9e0-a508-4c00-8d8a-8d0634cf1697" providerId="ADAL" clId="{3551D45E-B6AA-4B17-BE1F-5480614D6659}" dt="2023-12-12T12:21:21.539" v="116" actId="164"/>
          <ac:picMkLst>
            <pc:docMk/>
            <pc:sldMk cId="862640323" sldId="258"/>
            <ac:picMk id="120" creationId="{2B6D9C95-C22E-0C35-F18D-AA858CBA74C5}"/>
          </ac:picMkLst>
        </pc:picChg>
        <pc:picChg chg="mod">
          <ac:chgData name="Ejtehadi  Mehdi" userId="3167e9e0-a508-4c00-8d8a-8d0634cf1697" providerId="ADAL" clId="{3551D45E-B6AA-4B17-BE1F-5480614D6659}" dt="2023-12-12T12:21:21.539" v="116" actId="164"/>
          <ac:picMkLst>
            <pc:docMk/>
            <pc:sldMk cId="862640323" sldId="258"/>
            <ac:picMk id="122" creationId="{0DA84518-B80B-B696-66A3-CCC0F110300C}"/>
          </ac:picMkLst>
        </pc:picChg>
        <pc:picChg chg="mod">
          <ac:chgData name="Ejtehadi  Mehdi" userId="3167e9e0-a508-4c00-8d8a-8d0634cf1697" providerId="ADAL" clId="{3551D45E-B6AA-4B17-BE1F-5480614D6659}" dt="2023-12-12T12:21:21.539" v="116" actId="164"/>
          <ac:picMkLst>
            <pc:docMk/>
            <pc:sldMk cId="862640323" sldId="258"/>
            <ac:picMk id="124" creationId="{1F2D50B3-D17D-9120-B291-FC54D8581B2B}"/>
          </ac:picMkLst>
        </pc:picChg>
        <pc:picChg chg="mod">
          <ac:chgData name="Ejtehadi  Mehdi" userId="3167e9e0-a508-4c00-8d8a-8d0634cf1697" providerId="ADAL" clId="{3551D45E-B6AA-4B17-BE1F-5480614D6659}" dt="2023-12-12T12:21:21.539" v="116" actId="164"/>
          <ac:picMkLst>
            <pc:docMk/>
            <pc:sldMk cId="862640323" sldId="258"/>
            <ac:picMk id="126" creationId="{777DE1FA-B3A1-0141-53E7-61ADC96C73A7}"/>
          </ac:picMkLst>
        </pc:picChg>
        <pc:picChg chg="mod">
          <ac:chgData name="Ejtehadi  Mehdi" userId="3167e9e0-a508-4c00-8d8a-8d0634cf1697" providerId="ADAL" clId="{3551D45E-B6AA-4B17-BE1F-5480614D6659}" dt="2023-12-12T12:21:25.576" v="117" actId="164"/>
          <ac:picMkLst>
            <pc:docMk/>
            <pc:sldMk cId="862640323" sldId="258"/>
            <ac:picMk id="128" creationId="{A6EF6EE2-4C93-CA18-A704-B639236E8F9E}"/>
          </ac:picMkLst>
        </pc:picChg>
        <pc:picChg chg="mod">
          <ac:chgData name="Ejtehadi  Mehdi" userId="3167e9e0-a508-4c00-8d8a-8d0634cf1697" providerId="ADAL" clId="{3551D45E-B6AA-4B17-BE1F-5480614D6659}" dt="2023-12-12T12:21:25.576" v="117" actId="164"/>
          <ac:picMkLst>
            <pc:docMk/>
            <pc:sldMk cId="862640323" sldId="258"/>
            <ac:picMk id="132" creationId="{62B574D4-03B3-7872-9BC7-93B24BB6F1B8}"/>
          </ac:picMkLst>
        </pc:picChg>
        <pc:picChg chg="mod">
          <ac:chgData name="Ejtehadi  Mehdi" userId="3167e9e0-a508-4c00-8d8a-8d0634cf1697" providerId="ADAL" clId="{3551D45E-B6AA-4B17-BE1F-5480614D6659}" dt="2023-12-12T12:21:25.576" v="117" actId="164"/>
          <ac:picMkLst>
            <pc:docMk/>
            <pc:sldMk cId="862640323" sldId="258"/>
            <ac:picMk id="134" creationId="{A64EAF9F-5722-F7AB-00B1-3DA413A4B1A1}"/>
          </ac:picMkLst>
        </pc:picChg>
        <pc:picChg chg="mod">
          <ac:chgData name="Ejtehadi  Mehdi" userId="3167e9e0-a508-4c00-8d8a-8d0634cf1697" providerId="ADAL" clId="{3551D45E-B6AA-4B17-BE1F-5480614D6659}" dt="2023-12-12T12:21:25.576" v="117" actId="164"/>
          <ac:picMkLst>
            <pc:docMk/>
            <pc:sldMk cId="862640323" sldId="258"/>
            <ac:picMk id="136" creationId="{8C5FF9EA-4306-993D-D1C5-5D3036AF1CD4}"/>
          </ac:picMkLst>
        </pc:picChg>
        <pc:picChg chg="mod">
          <ac:chgData name="Ejtehadi  Mehdi" userId="3167e9e0-a508-4c00-8d8a-8d0634cf1697" providerId="ADAL" clId="{3551D45E-B6AA-4B17-BE1F-5480614D6659}" dt="2023-12-12T12:21:28.965" v="118" actId="164"/>
          <ac:picMkLst>
            <pc:docMk/>
            <pc:sldMk cId="862640323" sldId="258"/>
            <ac:picMk id="138" creationId="{5394B551-5263-0FBB-4F9A-1EE92B5D11AB}"/>
          </ac:picMkLst>
        </pc:picChg>
        <pc:picChg chg="mod">
          <ac:chgData name="Ejtehadi  Mehdi" userId="3167e9e0-a508-4c00-8d8a-8d0634cf1697" providerId="ADAL" clId="{3551D45E-B6AA-4B17-BE1F-5480614D6659}" dt="2023-12-12T12:21:28.965" v="118" actId="164"/>
          <ac:picMkLst>
            <pc:docMk/>
            <pc:sldMk cId="862640323" sldId="258"/>
            <ac:picMk id="140" creationId="{BA865AFB-08D4-7507-CFFB-73979C416F15}"/>
          </ac:picMkLst>
        </pc:picChg>
        <pc:picChg chg="mod">
          <ac:chgData name="Ejtehadi  Mehdi" userId="3167e9e0-a508-4c00-8d8a-8d0634cf1697" providerId="ADAL" clId="{3551D45E-B6AA-4B17-BE1F-5480614D6659}" dt="2023-12-12T12:21:28.965" v="118" actId="164"/>
          <ac:picMkLst>
            <pc:docMk/>
            <pc:sldMk cId="862640323" sldId="258"/>
            <ac:picMk id="142" creationId="{1C60244E-FAF2-4C37-C902-E5E594DB10FA}"/>
          </ac:picMkLst>
        </pc:picChg>
        <pc:picChg chg="mod">
          <ac:chgData name="Ejtehadi  Mehdi" userId="3167e9e0-a508-4c00-8d8a-8d0634cf1697" providerId="ADAL" clId="{3551D45E-B6AA-4B17-BE1F-5480614D6659}" dt="2023-12-12T12:21:28.965" v="118" actId="164"/>
          <ac:picMkLst>
            <pc:docMk/>
            <pc:sldMk cId="862640323" sldId="258"/>
            <ac:picMk id="144" creationId="{18D8519E-6125-AD76-0A82-95E7C57C29AF}"/>
          </ac:picMkLst>
        </pc:picChg>
        <pc:picChg chg="mod">
          <ac:chgData name="Ejtehadi  Mehdi" userId="3167e9e0-a508-4c00-8d8a-8d0634cf1697" providerId="ADAL" clId="{3551D45E-B6AA-4B17-BE1F-5480614D6659}" dt="2023-12-12T12:21:33.853" v="119" actId="164"/>
          <ac:picMkLst>
            <pc:docMk/>
            <pc:sldMk cId="862640323" sldId="258"/>
            <ac:picMk id="146" creationId="{82AF72F9-7C66-C175-7529-CE1CE6E0C051}"/>
          </ac:picMkLst>
        </pc:picChg>
        <pc:picChg chg="mod">
          <ac:chgData name="Ejtehadi  Mehdi" userId="3167e9e0-a508-4c00-8d8a-8d0634cf1697" providerId="ADAL" clId="{3551D45E-B6AA-4B17-BE1F-5480614D6659}" dt="2023-12-12T12:21:33.853" v="119" actId="164"/>
          <ac:picMkLst>
            <pc:docMk/>
            <pc:sldMk cId="862640323" sldId="258"/>
            <ac:picMk id="156" creationId="{AED9A1EA-886A-82B3-21FE-9AD03D33458B}"/>
          </ac:picMkLst>
        </pc:picChg>
        <pc:picChg chg="mod">
          <ac:chgData name="Ejtehadi  Mehdi" userId="3167e9e0-a508-4c00-8d8a-8d0634cf1697" providerId="ADAL" clId="{3551D45E-B6AA-4B17-BE1F-5480614D6659}" dt="2023-12-12T12:21:33.853" v="119" actId="164"/>
          <ac:picMkLst>
            <pc:docMk/>
            <pc:sldMk cId="862640323" sldId="258"/>
            <ac:picMk id="158" creationId="{BD3514B7-F2F3-76DF-A676-F37230F3B984}"/>
          </ac:picMkLst>
        </pc:picChg>
        <pc:picChg chg="mod">
          <ac:chgData name="Ejtehadi  Mehdi" userId="3167e9e0-a508-4c00-8d8a-8d0634cf1697" providerId="ADAL" clId="{3551D45E-B6AA-4B17-BE1F-5480614D6659}" dt="2023-12-12T12:21:33.853" v="119" actId="164"/>
          <ac:picMkLst>
            <pc:docMk/>
            <pc:sldMk cId="862640323" sldId="258"/>
            <ac:picMk id="160" creationId="{5EFAD7F7-4698-4289-0DC9-0AB45703A44D}"/>
          </ac:picMkLst>
        </pc:picChg>
        <pc:picChg chg="mod">
          <ac:chgData name="Ejtehadi  Mehdi" userId="3167e9e0-a508-4c00-8d8a-8d0634cf1697" providerId="ADAL" clId="{3551D45E-B6AA-4B17-BE1F-5480614D6659}" dt="2023-12-12T12:21:38.215" v="120" actId="164"/>
          <ac:picMkLst>
            <pc:docMk/>
            <pc:sldMk cId="862640323" sldId="258"/>
            <ac:picMk id="162" creationId="{62D90594-5F22-A491-2A63-BFE298585DD6}"/>
          </ac:picMkLst>
        </pc:picChg>
        <pc:picChg chg="mod">
          <ac:chgData name="Ejtehadi  Mehdi" userId="3167e9e0-a508-4c00-8d8a-8d0634cf1697" providerId="ADAL" clId="{3551D45E-B6AA-4B17-BE1F-5480614D6659}" dt="2023-12-12T12:21:38.215" v="120" actId="164"/>
          <ac:picMkLst>
            <pc:docMk/>
            <pc:sldMk cId="862640323" sldId="258"/>
            <ac:picMk id="164" creationId="{D47A41D2-9C90-F6A7-331E-49BB1ACAC560}"/>
          </ac:picMkLst>
        </pc:picChg>
        <pc:picChg chg="mod">
          <ac:chgData name="Ejtehadi  Mehdi" userId="3167e9e0-a508-4c00-8d8a-8d0634cf1697" providerId="ADAL" clId="{3551D45E-B6AA-4B17-BE1F-5480614D6659}" dt="2023-12-12T12:21:38.215" v="120" actId="164"/>
          <ac:picMkLst>
            <pc:docMk/>
            <pc:sldMk cId="862640323" sldId="258"/>
            <ac:picMk id="166" creationId="{11F0D9F1-4EB9-98BE-BBB8-FBA513144AAE}"/>
          </ac:picMkLst>
        </pc:picChg>
        <pc:picChg chg="mod">
          <ac:chgData name="Ejtehadi  Mehdi" userId="3167e9e0-a508-4c00-8d8a-8d0634cf1697" providerId="ADAL" clId="{3551D45E-B6AA-4B17-BE1F-5480614D6659}" dt="2023-12-12T12:21:38.215" v="120" actId="164"/>
          <ac:picMkLst>
            <pc:docMk/>
            <pc:sldMk cId="862640323" sldId="258"/>
            <ac:picMk id="168" creationId="{82643D96-F8A5-18FA-BD55-01F4EDA9D6BD}"/>
          </ac:picMkLst>
        </pc:picChg>
        <pc:picChg chg="mod">
          <ac:chgData name="Ejtehadi  Mehdi" userId="3167e9e0-a508-4c00-8d8a-8d0634cf1697" providerId="ADAL" clId="{3551D45E-B6AA-4B17-BE1F-5480614D6659}" dt="2023-12-12T12:21:43.830" v="121" actId="164"/>
          <ac:picMkLst>
            <pc:docMk/>
            <pc:sldMk cId="862640323" sldId="258"/>
            <ac:picMk id="170" creationId="{FA8EC6F4-54A8-F8CD-CCD9-C62C1662D2BE}"/>
          </ac:picMkLst>
        </pc:picChg>
        <pc:picChg chg="mod">
          <ac:chgData name="Ejtehadi  Mehdi" userId="3167e9e0-a508-4c00-8d8a-8d0634cf1697" providerId="ADAL" clId="{3551D45E-B6AA-4B17-BE1F-5480614D6659}" dt="2023-12-12T12:21:43.830" v="121" actId="164"/>
          <ac:picMkLst>
            <pc:docMk/>
            <pc:sldMk cId="862640323" sldId="258"/>
            <ac:picMk id="172" creationId="{8C9EA222-352C-F5AD-0810-7496CDF97F90}"/>
          </ac:picMkLst>
        </pc:picChg>
        <pc:picChg chg="mod">
          <ac:chgData name="Ejtehadi  Mehdi" userId="3167e9e0-a508-4c00-8d8a-8d0634cf1697" providerId="ADAL" clId="{3551D45E-B6AA-4B17-BE1F-5480614D6659}" dt="2023-12-12T12:21:43.830" v="121" actId="164"/>
          <ac:picMkLst>
            <pc:docMk/>
            <pc:sldMk cId="862640323" sldId="258"/>
            <ac:picMk id="175" creationId="{AE32844C-E6DD-43A3-05D3-03C81F896EDE}"/>
          </ac:picMkLst>
        </pc:picChg>
        <pc:picChg chg="mod">
          <ac:chgData name="Ejtehadi  Mehdi" userId="3167e9e0-a508-4c00-8d8a-8d0634cf1697" providerId="ADAL" clId="{3551D45E-B6AA-4B17-BE1F-5480614D6659}" dt="2023-12-12T12:21:43.830" v="121" actId="164"/>
          <ac:picMkLst>
            <pc:docMk/>
            <pc:sldMk cId="862640323" sldId="258"/>
            <ac:picMk id="177" creationId="{417BC933-7DCC-4C9D-BC81-C05F31EFF081}"/>
          </ac:picMkLst>
        </pc:picChg>
      </pc:sldChg>
    </pc:docChg>
  </pc:docChgLst>
  <pc:docChgLst>
    <pc:chgData name="Ejtehadi  Mehdi" userId="3167e9e0-a508-4c00-8d8a-8d0634cf1697" providerId="ADAL" clId="{9F31DA2F-8447-412D-8B71-D8A31883B4EB}"/>
    <pc:docChg chg="undo redo custSel addSld modSld sldOrd">
      <pc:chgData name="Ejtehadi  Mehdi" userId="3167e9e0-a508-4c00-8d8a-8d0634cf1697" providerId="ADAL" clId="{9F31DA2F-8447-412D-8B71-D8A31883B4EB}" dt="2023-10-26T10:19:36.978" v="2463" actId="1076"/>
      <pc:docMkLst>
        <pc:docMk/>
      </pc:docMkLst>
      <pc:sldChg chg="addSp delSp modSp new mod modNotesTx">
        <pc:chgData name="Ejtehadi  Mehdi" userId="3167e9e0-a508-4c00-8d8a-8d0634cf1697" providerId="ADAL" clId="{9F31DA2F-8447-412D-8B71-D8A31883B4EB}" dt="2023-10-26T10:18:21.257" v="2451" actId="20577"/>
        <pc:sldMkLst>
          <pc:docMk/>
          <pc:sldMk cId="484751615" sldId="256"/>
        </pc:sldMkLst>
        <pc:spChg chg="del">
          <ac:chgData name="Ejtehadi  Mehdi" userId="3167e9e0-a508-4c00-8d8a-8d0634cf1697" providerId="ADAL" clId="{9F31DA2F-8447-412D-8B71-D8A31883B4EB}" dt="2023-10-19T08:42:13.914" v="1" actId="478"/>
          <ac:spMkLst>
            <pc:docMk/>
            <pc:sldMk cId="484751615" sldId="256"/>
            <ac:spMk id="2" creationId="{039E41D9-38C0-D731-9492-769A90FB83BE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2" creationId="{444B2228-41B6-3F56-1845-3B3DDC8142FC}"/>
          </ac:spMkLst>
        </pc:spChg>
        <pc:spChg chg="del">
          <ac:chgData name="Ejtehadi  Mehdi" userId="3167e9e0-a508-4c00-8d8a-8d0634cf1697" providerId="ADAL" clId="{9F31DA2F-8447-412D-8B71-D8A31883B4EB}" dt="2023-10-19T08:42:13.914" v="1" actId="478"/>
          <ac:spMkLst>
            <pc:docMk/>
            <pc:sldMk cId="484751615" sldId="256"/>
            <ac:spMk id="3" creationId="{744A0BF7-6268-9CE4-B0B5-CA1A94B07E59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4" creationId="{6DC1C69A-A8AA-9F6D-9F17-1C118946E15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6" creationId="{E713FBD3-2A8A-7ADC-F75F-3F9E5A0C0694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59" creationId="{A1765041-61F6-1818-72B1-EE251CD288FF}"/>
          </ac:spMkLst>
        </pc:spChg>
        <pc:spChg chg="add del mod">
          <ac:chgData name="Ejtehadi  Mehdi" userId="3167e9e0-a508-4c00-8d8a-8d0634cf1697" providerId="ADAL" clId="{9F31DA2F-8447-412D-8B71-D8A31883B4EB}" dt="2023-10-19T12:02:15.485" v="830"/>
          <ac:spMkLst>
            <pc:docMk/>
            <pc:sldMk cId="484751615" sldId="256"/>
            <ac:spMk id="60" creationId="{3D1C2F80-E5E4-3FDC-2288-33076F6F7F66}"/>
          </ac:spMkLst>
        </pc:spChg>
        <pc:spChg chg="add del mod">
          <ac:chgData name="Ejtehadi  Mehdi" userId="3167e9e0-a508-4c00-8d8a-8d0634cf1697" providerId="ADAL" clId="{9F31DA2F-8447-412D-8B71-D8A31883B4EB}" dt="2023-10-19T22:27:36.463" v="1078" actId="478"/>
          <ac:spMkLst>
            <pc:docMk/>
            <pc:sldMk cId="484751615" sldId="256"/>
            <ac:spMk id="61" creationId="{94934646-5ACE-896D-2CF6-CCCB8761D65F}"/>
          </ac:spMkLst>
        </pc:spChg>
        <pc:spChg chg="add del mod">
          <ac:chgData name="Ejtehadi  Mehdi" userId="3167e9e0-a508-4c00-8d8a-8d0634cf1697" providerId="ADAL" clId="{9F31DA2F-8447-412D-8B71-D8A31883B4EB}" dt="2023-10-19T22:30:11.465" v="1096" actId="478"/>
          <ac:spMkLst>
            <pc:docMk/>
            <pc:sldMk cId="484751615" sldId="256"/>
            <ac:spMk id="62" creationId="{236F92CF-9B75-0FA4-C105-E80FD2354254}"/>
          </ac:spMkLst>
        </pc:spChg>
        <pc:spChg chg="add del mod">
          <ac:chgData name="Ejtehadi  Mehdi" userId="3167e9e0-a508-4c00-8d8a-8d0634cf1697" providerId="ADAL" clId="{9F31DA2F-8447-412D-8B71-D8A31883B4EB}" dt="2023-10-19T22:29:10.851" v="1088" actId="478"/>
          <ac:spMkLst>
            <pc:docMk/>
            <pc:sldMk cId="484751615" sldId="256"/>
            <ac:spMk id="63" creationId="{43F38173-EF1A-3156-3754-82D64853BE25}"/>
          </ac:spMkLst>
        </pc:spChg>
        <pc:spChg chg="add del mod">
          <ac:chgData name="Ejtehadi  Mehdi" userId="3167e9e0-a508-4c00-8d8a-8d0634cf1697" providerId="ADAL" clId="{9F31DA2F-8447-412D-8B71-D8A31883B4EB}" dt="2023-10-19T22:31:40.344" v="1150" actId="478"/>
          <ac:spMkLst>
            <pc:docMk/>
            <pc:sldMk cId="484751615" sldId="256"/>
            <ac:spMk id="78" creationId="{92B86FD5-FE1D-9FE9-A0C2-88E20D5B4762}"/>
          </ac:spMkLst>
        </pc:spChg>
        <pc:spChg chg="add mod">
          <ac:chgData name="Ejtehadi  Mehdi" userId="3167e9e0-a508-4c00-8d8a-8d0634cf1697" providerId="ADAL" clId="{9F31DA2F-8447-412D-8B71-D8A31883B4EB}" dt="2023-10-20T15:21:29.266" v="1511" actId="164"/>
          <ac:spMkLst>
            <pc:docMk/>
            <pc:sldMk cId="484751615" sldId="256"/>
            <ac:spMk id="80" creationId="{D3FDA9CE-4E23-7007-8C61-717F39D38543}"/>
          </ac:spMkLst>
        </pc:spChg>
        <pc:spChg chg="add del mod">
          <ac:chgData name="Ejtehadi  Mehdi" userId="3167e9e0-a508-4c00-8d8a-8d0634cf1697" providerId="ADAL" clId="{9F31DA2F-8447-412D-8B71-D8A31883B4EB}" dt="2023-10-20T15:52:32.532" v="1632" actId="478"/>
          <ac:spMkLst>
            <pc:docMk/>
            <pc:sldMk cId="484751615" sldId="256"/>
            <ac:spMk id="81" creationId="{16B2BF8F-4F51-7065-FD16-F60AF33A0D0D}"/>
          </ac:spMkLst>
        </pc:spChg>
        <pc:spChg chg="add del mod">
          <ac:chgData name="Ejtehadi  Mehdi" userId="3167e9e0-a508-4c00-8d8a-8d0634cf1697" providerId="ADAL" clId="{9F31DA2F-8447-412D-8B71-D8A31883B4EB}" dt="2023-10-19T22:32:57.220" v="1163" actId="478"/>
          <ac:spMkLst>
            <pc:docMk/>
            <pc:sldMk cId="484751615" sldId="256"/>
            <ac:spMk id="92" creationId="{D71CDB9F-EA4C-31CB-178B-8624F3B559AE}"/>
          </ac:spMkLst>
        </pc:spChg>
        <pc:spChg chg="add mod">
          <ac:chgData name="Ejtehadi  Mehdi" userId="3167e9e0-a508-4c00-8d8a-8d0634cf1697" providerId="ADAL" clId="{9F31DA2F-8447-412D-8B71-D8A31883B4EB}" dt="2023-10-26T08:53:25.168" v="1900" actId="14100"/>
          <ac:spMkLst>
            <pc:docMk/>
            <pc:sldMk cId="484751615" sldId="256"/>
            <ac:spMk id="111" creationId="{125B82A2-0DC0-3F06-4674-13B69C45C5FE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12" creationId="{2EFD5F68-95B8-9504-20CD-A04E068FB06F}"/>
          </ac:spMkLst>
        </pc:spChg>
        <pc:spChg chg="add mod">
          <ac:chgData name="Ejtehadi  Mehdi" userId="3167e9e0-a508-4c00-8d8a-8d0634cf1697" providerId="ADAL" clId="{9F31DA2F-8447-412D-8B71-D8A31883B4EB}" dt="2023-10-26T08:53:19.833" v="1899" actId="14100"/>
          <ac:spMkLst>
            <pc:docMk/>
            <pc:sldMk cId="484751615" sldId="256"/>
            <ac:spMk id="113" creationId="{AA0F0E5C-EC2E-C1B0-C7DE-EEAD974D9B4A}"/>
          </ac:spMkLst>
        </pc:spChg>
        <pc:spChg chg="add del mod">
          <ac:chgData name="Ejtehadi  Mehdi" userId="3167e9e0-a508-4c00-8d8a-8d0634cf1697" providerId="ADAL" clId="{9F31DA2F-8447-412D-8B71-D8A31883B4EB}" dt="2023-10-19T22:34:56.448" v="1187" actId="478"/>
          <ac:spMkLst>
            <pc:docMk/>
            <pc:sldMk cId="484751615" sldId="256"/>
            <ac:spMk id="114" creationId="{9548B713-ED34-86EF-DFF8-BF8F89B960EC}"/>
          </ac:spMkLst>
        </pc:spChg>
        <pc:spChg chg="add del mod">
          <ac:chgData name="Ejtehadi  Mehdi" userId="3167e9e0-a508-4c00-8d8a-8d0634cf1697" providerId="ADAL" clId="{9F31DA2F-8447-412D-8B71-D8A31883B4EB}" dt="2023-10-20T15:59:04.500" v="1761" actId="478"/>
          <ac:spMkLst>
            <pc:docMk/>
            <pc:sldMk cId="484751615" sldId="256"/>
            <ac:spMk id="114" creationId="{BB1EC348-F721-8520-4A21-B4BCC5999D1F}"/>
          </ac:spMkLst>
        </pc:spChg>
        <pc:spChg chg="add del mod">
          <ac:chgData name="Ejtehadi  Mehdi" userId="3167e9e0-a508-4c00-8d8a-8d0634cf1697" providerId="ADAL" clId="{9F31DA2F-8447-412D-8B71-D8A31883B4EB}" dt="2023-10-19T22:34:53.852" v="1186" actId="478"/>
          <ac:spMkLst>
            <pc:docMk/>
            <pc:sldMk cId="484751615" sldId="256"/>
            <ac:spMk id="115" creationId="{7C61E88D-DF5D-ED68-3B82-F6F7C8E8B889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15" creationId="{CDCA9722-6ABC-6EEC-744B-37616A14D651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16" creationId="{49D4CBE7-8647-8631-FEA2-C813A4A58F7D}"/>
          </ac:spMkLst>
        </pc:spChg>
        <pc:spChg chg="add del mod">
          <ac:chgData name="Ejtehadi  Mehdi" userId="3167e9e0-a508-4c00-8d8a-8d0634cf1697" providerId="ADAL" clId="{9F31DA2F-8447-412D-8B71-D8A31883B4EB}" dt="2023-10-19T22:34:51.869" v="1185" actId="478"/>
          <ac:spMkLst>
            <pc:docMk/>
            <pc:sldMk cId="484751615" sldId="256"/>
            <ac:spMk id="117" creationId="{275A6FD4-1D99-A48D-BEAE-B29C813212F6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22" creationId="{23C5BE99-975B-CFE9-9363-8DAA00B1FD79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28" creationId="{1BE0DC6A-ACD1-9C9B-783D-2D0BA3D3B6C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29" creationId="{5EFA2B8F-88F4-A8D7-1B67-FB2F46B86DB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30" creationId="{09622193-D4D7-8F7A-F469-FA9674C22389}"/>
          </ac:spMkLst>
        </pc:spChg>
        <pc:spChg chg="add del mod">
          <ac:chgData name="Ejtehadi  Mehdi" userId="3167e9e0-a508-4c00-8d8a-8d0634cf1697" providerId="ADAL" clId="{9F31DA2F-8447-412D-8B71-D8A31883B4EB}" dt="2023-10-19T22:34:59.159" v="1188" actId="478"/>
          <ac:spMkLst>
            <pc:docMk/>
            <pc:sldMk cId="484751615" sldId="256"/>
            <ac:spMk id="131" creationId="{605337EE-4CFA-2F8D-ED67-0F9FB55C6654}"/>
          </ac:spMkLst>
        </pc:spChg>
        <pc:spChg chg="add del mod">
          <ac:chgData name="Ejtehadi  Mehdi" userId="3167e9e0-a508-4c00-8d8a-8d0634cf1697" providerId="ADAL" clId="{9F31DA2F-8447-412D-8B71-D8A31883B4EB}" dt="2023-10-19T22:34:49.271" v="1184" actId="478"/>
          <ac:spMkLst>
            <pc:docMk/>
            <pc:sldMk cId="484751615" sldId="256"/>
            <ac:spMk id="132" creationId="{DDBBA28B-1775-7C6C-2242-8F3AE74666B6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7" creationId="{AB0B4DC6-47FA-C948-1FF6-B1ECDC99DFF7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8" creationId="{5D919392-CADF-87BA-9686-DD2E4E62A91C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49" creationId="{2F3A41AD-F30B-E4BE-9C55-378090F53E7D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51" creationId="{34BFF983-6D59-17CD-D738-3493B3AC224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52" creationId="{04234AD8-7E2C-8232-0397-EAE46D3B6DA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73" creationId="{F453AD9A-12D5-3186-B165-FD6A3703DE9D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4" creationId="{8B0215DE-CB39-4857-5488-A1B95EBB0EEA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5" creationId="{39E0F9F1-1306-3820-7B66-1B4B9B3B720B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6" creationId="{F0987B64-FCC7-8B1D-2138-D2D7075680D4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7" creationId="{A32196EA-23BB-281A-A1C7-20AE8E2E84E8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8" creationId="{3048BF74-5B1B-D127-419C-F0BCD0C33F45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89" creationId="{EE24D5CE-89A6-BFDC-B09E-E2EE2BF22BF1}"/>
          </ac:spMkLst>
        </pc:spChg>
        <pc:spChg chg="add mod">
          <ac:chgData name="Ejtehadi  Mehdi" userId="3167e9e0-a508-4c00-8d8a-8d0634cf1697" providerId="ADAL" clId="{9F31DA2F-8447-412D-8B71-D8A31883B4EB}" dt="2023-10-26T08:53:01.175" v="1896" actId="14100"/>
          <ac:spMkLst>
            <pc:docMk/>
            <pc:sldMk cId="484751615" sldId="256"/>
            <ac:spMk id="190" creationId="{30642AA9-9BC9-424D-8B37-F3B70CCAE0FE}"/>
          </ac:spMkLst>
        </pc:s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6" creationId="{F48FF0C4-6643-4546-973A-848E505BF7E3}"/>
          </ac:grpSpMkLst>
        </pc:grpChg>
        <pc:grpChg chg="add del mod">
          <ac:chgData name="Ejtehadi  Mehdi" userId="3167e9e0-a508-4c00-8d8a-8d0634cf1697" providerId="ADAL" clId="{9F31DA2F-8447-412D-8B71-D8A31883B4EB}" dt="2023-10-19T11:23:38.876" v="705" actId="165"/>
          <ac:grpSpMkLst>
            <pc:docMk/>
            <pc:sldMk cId="484751615" sldId="256"/>
            <ac:grpSpMk id="17" creationId="{28EA1B52-A83E-D1E1-96DA-710BA2260D80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31" creationId="{D03408C7-BECB-55D3-FC79-5C14DE746F65}"/>
          </ac:grpSpMkLst>
        </pc:grpChg>
        <pc:grpChg chg="add del mod">
          <ac:chgData name="Ejtehadi  Mehdi" userId="3167e9e0-a508-4c00-8d8a-8d0634cf1697" providerId="ADAL" clId="{9F31DA2F-8447-412D-8B71-D8A31883B4EB}" dt="2023-10-19T11:36:04.257" v="752" actId="165"/>
          <ac:grpSpMkLst>
            <pc:docMk/>
            <pc:sldMk cId="484751615" sldId="256"/>
            <ac:grpSpMk id="40" creationId="{90CE73DB-1B64-8ACF-DD2A-74122EEB321A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45" creationId="{04B94661-D6CA-4DF1-9F3D-3F867A0149E4}"/>
          </ac:grpSpMkLst>
        </pc:grpChg>
        <pc:grpChg chg="add del mod">
          <ac:chgData name="Ejtehadi  Mehdi" userId="3167e9e0-a508-4c00-8d8a-8d0634cf1697" providerId="ADAL" clId="{9F31DA2F-8447-412D-8B71-D8A31883B4EB}" dt="2023-10-19T12:04:01.296" v="846" actId="165"/>
          <ac:grpSpMkLst>
            <pc:docMk/>
            <pc:sldMk cId="484751615" sldId="256"/>
            <ac:grpSpMk id="54" creationId="{5EF8C73E-2174-B139-2501-5B6481261B4B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64" creationId="{F1D7E93A-4F02-96FB-7106-36E640491545}"/>
          </ac:grpSpMkLst>
        </pc:grpChg>
        <pc:grpChg chg="add del mod">
          <ac:chgData name="Ejtehadi  Mehdi" userId="3167e9e0-a508-4c00-8d8a-8d0634cf1697" providerId="ADAL" clId="{9F31DA2F-8447-412D-8B71-D8A31883B4EB}" dt="2023-10-19T12:10:29.032" v="893" actId="165"/>
          <ac:grpSpMkLst>
            <pc:docMk/>
            <pc:sldMk cId="484751615" sldId="256"/>
            <ac:grpSpMk id="73" creationId="{921A872C-D391-12DF-1E41-48E77E79817C}"/>
          </ac:grpSpMkLst>
        </pc:grpChg>
        <pc:grpChg chg="add mod">
          <ac:chgData name="Ejtehadi  Mehdi" userId="3167e9e0-a508-4c00-8d8a-8d0634cf1697" providerId="ADAL" clId="{9F31DA2F-8447-412D-8B71-D8A31883B4EB}" dt="2023-10-20T15:21:29.266" v="1511" actId="164"/>
          <ac:grpSpMkLst>
            <pc:docMk/>
            <pc:sldMk cId="484751615" sldId="256"/>
            <ac:grpSpMk id="75" creationId="{30CB22BB-BBA1-0A4B-564F-78F9EF29201B}"/>
          </ac:grpSpMkLst>
        </pc:grpChg>
        <pc:grpChg chg="add del mod">
          <ac:chgData name="Ejtehadi  Mehdi" userId="3167e9e0-a508-4c00-8d8a-8d0634cf1697" providerId="ADAL" clId="{9F31DA2F-8447-412D-8B71-D8A31883B4EB}" dt="2023-10-19T12:13:00.608" v="909" actId="165"/>
          <ac:grpSpMkLst>
            <pc:docMk/>
            <pc:sldMk cId="484751615" sldId="256"/>
            <ac:grpSpMk id="79" creationId="{4AC33998-4624-211C-BD97-60C544CCDE95}"/>
          </ac:grpSpMkLst>
        </pc:grpChg>
        <pc:grpChg chg="add del mod">
          <ac:chgData name="Ejtehadi  Mehdi" userId="3167e9e0-a508-4c00-8d8a-8d0634cf1697" providerId="ADAL" clId="{9F31DA2F-8447-412D-8B71-D8A31883B4EB}" dt="2023-10-20T15:26:41.314" v="1542" actId="478"/>
          <ac:grpSpMkLst>
            <pc:docMk/>
            <pc:sldMk cId="484751615" sldId="256"/>
            <ac:grpSpMk id="82" creationId="{02ED255E-E3B2-0165-1AD7-F60F3AE83B3B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93" creationId="{4F65D88C-FC11-EFEA-4ABD-AA34427E065F}"/>
          </ac:grpSpMkLst>
        </pc:grpChg>
        <pc:grpChg chg="add del mod">
          <ac:chgData name="Ejtehadi  Mehdi" userId="3167e9e0-a508-4c00-8d8a-8d0634cf1697" providerId="ADAL" clId="{9F31DA2F-8447-412D-8B71-D8A31883B4EB}" dt="2023-10-19T13:16:55.485" v="990" actId="165"/>
          <ac:grpSpMkLst>
            <pc:docMk/>
            <pc:sldMk cId="484751615" sldId="256"/>
            <ac:grpSpMk id="94" creationId="{6BD80A29-DBEC-2427-4274-EB7990BA2035}"/>
          </ac:grpSpMkLst>
        </pc:grpChg>
        <pc:grpChg chg="add del mod">
          <ac:chgData name="Ejtehadi  Mehdi" userId="3167e9e0-a508-4c00-8d8a-8d0634cf1697" providerId="ADAL" clId="{9F31DA2F-8447-412D-8B71-D8A31883B4EB}" dt="2023-10-19T13:22:32.715" v="1034" actId="165"/>
          <ac:grpSpMkLst>
            <pc:docMk/>
            <pc:sldMk cId="484751615" sldId="256"/>
            <ac:grpSpMk id="99" creationId="{F5CCC146-5CA9-7364-2D34-C488B9CDDBB4}"/>
          </ac:grpSpMkLst>
        </pc:grpChg>
        <pc:grpChg chg="add del mod">
          <ac:chgData name="Ejtehadi  Mehdi" userId="3167e9e0-a508-4c00-8d8a-8d0634cf1697" providerId="ADAL" clId="{9F31DA2F-8447-412D-8B71-D8A31883B4EB}" dt="2023-10-20T15:52:52.802" v="1636" actId="478"/>
          <ac:grpSpMkLst>
            <pc:docMk/>
            <pc:sldMk cId="484751615" sldId="256"/>
            <ac:grpSpMk id="101" creationId="{B020DD8F-B0E6-E362-9367-8105F4EFFE47}"/>
          </ac:grpSpMkLst>
        </pc:grpChg>
        <pc:grpChg chg="add del mod">
          <ac:chgData name="Ejtehadi  Mehdi" userId="3167e9e0-a508-4c00-8d8a-8d0634cf1697" providerId="ADAL" clId="{9F31DA2F-8447-412D-8B71-D8A31883B4EB}" dt="2023-10-19T22:34:49.271" v="1184" actId="478"/>
          <ac:grpSpMkLst>
            <pc:docMk/>
            <pc:sldMk cId="484751615" sldId="256"/>
            <ac:grpSpMk id="104" creationId="{8E1CE965-3861-71F3-BC9D-9E105FD37B16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06" creationId="{6F125AAB-567E-A5F8-8891-7A4A5D448F8E}"/>
          </ac:grpSpMkLst>
        </pc:grpChg>
        <pc:grpChg chg="add del mod">
          <ac:chgData name="Ejtehadi  Mehdi" userId="3167e9e0-a508-4c00-8d8a-8d0634cf1697" providerId="ADAL" clId="{9F31DA2F-8447-412D-8B71-D8A31883B4EB}" dt="2023-10-19T22:35:02.957" v="1189" actId="478"/>
          <ac:grpSpMkLst>
            <pc:docMk/>
            <pc:sldMk cId="484751615" sldId="256"/>
            <ac:grpSpMk id="109" creationId="{63B86A7F-2D9A-E292-05C5-09F08F943642}"/>
          </ac:grpSpMkLst>
        </pc:grpChg>
        <pc:grpChg chg="add del mod">
          <ac:chgData name="Ejtehadi  Mehdi" userId="3167e9e0-a508-4c00-8d8a-8d0634cf1697" providerId="ADAL" clId="{9F31DA2F-8447-412D-8B71-D8A31883B4EB}" dt="2023-10-19T22:35:02.957" v="1189" actId="478"/>
          <ac:grpSpMkLst>
            <pc:docMk/>
            <pc:sldMk cId="484751615" sldId="256"/>
            <ac:grpSpMk id="123" creationId="{549483C0-4D97-1FC5-36E7-0319FBCD6FBD}"/>
          </ac:grpSpMkLst>
        </pc:grpChg>
        <pc:grpChg chg="add mod">
          <ac:chgData name="Ejtehadi  Mehdi" userId="3167e9e0-a508-4c00-8d8a-8d0634cf1697" providerId="ADAL" clId="{9F31DA2F-8447-412D-8B71-D8A31883B4EB}" dt="2023-10-26T08:53:01.175" v="1896" actId="14100"/>
          <ac:grpSpMkLst>
            <pc:docMk/>
            <pc:sldMk cId="484751615" sldId="256"/>
            <ac:grpSpMk id="150" creationId="{C610A133-330A-4A2D-5E0E-3FFE35625003}"/>
          </ac:grpSpMkLst>
        </pc:grpChg>
        <pc:grpChg chg="add del mod">
          <ac:chgData name="Ejtehadi  Mehdi" userId="3167e9e0-a508-4c00-8d8a-8d0634cf1697" providerId="ADAL" clId="{9F31DA2F-8447-412D-8B71-D8A31883B4EB}" dt="2023-10-20T06:53:57.659" v="1229" actId="165"/>
          <ac:grpSpMkLst>
            <pc:docMk/>
            <pc:sldMk cId="484751615" sldId="256"/>
            <ac:grpSpMk id="153" creationId="{9BF737B0-CD1F-E336-6C3D-B4408516410D}"/>
          </ac:grpSpMkLst>
        </pc:grpChg>
        <pc:grpChg chg="add del mod">
          <ac:chgData name="Ejtehadi  Mehdi" userId="3167e9e0-a508-4c00-8d8a-8d0634cf1697" providerId="ADAL" clId="{9F31DA2F-8447-412D-8B71-D8A31883B4EB}" dt="2023-10-20T07:07:35.630" v="1287" actId="165"/>
          <ac:grpSpMkLst>
            <pc:docMk/>
            <pc:sldMk cId="484751615" sldId="256"/>
            <ac:grpSpMk id="158" creationId="{7620A061-73F3-E368-D48E-EA223B220AB0}"/>
          </ac:grpSpMkLst>
        </pc:grpChg>
        <pc:grpChg chg="add del mod">
          <ac:chgData name="Ejtehadi  Mehdi" userId="3167e9e0-a508-4c00-8d8a-8d0634cf1697" providerId="ADAL" clId="{9F31DA2F-8447-412D-8B71-D8A31883B4EB}" dt="2023-10-20T07:14:30.100" v="1333" actId="165"/>
          <ac:grpSpMkLst>
            <pc:docMk/>
            <pc:sldMk cId="484751615" sldId="256"/>
            <ac:grpSpMk id="163" creationId="{6576B7C2-4C50-E820-6D62-370EF4B5B1B0}"/>
          </ac:grpSpMkLst>
        </pc:grpChg>
        <pc:grpChg chg="add del mod">
          <ac:chgData name="Ejtehadi  Mehdi" userId="3167e9e0-a508-4c00-8d8a-8d0634cf1697" providerId="ADAL" clId="{9F31DA2F-8447-412D-8B71-D8A31883B4EB}" dt="2023-10-20T07:50:58.623" v="1382" actId="165"/>
          <ac:grpSpMkLst>
            <pc:docMk/>
            <pc:sldMk cId="484751615" sldId="256"/>
            <ac:grpSpMk id="168" creationId="{D676E9BA-3F33-2835-C625-1C6E09800E23}"/>
          </ac:grpSpMkLst>
        </pc:grpChg>
        <pc:grpChg chg="add del mod">
          <ac:chgData name="Ejtehadi  Mehdi" userId="3167e9e0-a508-4c00-8d8a-8d0634cf1697" providerId="ADAL" clId="{9F31DA2F-8447-412D-8B71-D8A31883B4EB}" dt="2023-10-20T07:55:32.337" v="1428" actId="165"/>
          <ac:grpSpMkLst>
            <pc:docMk/>
            <pc:sldMk cId="484751615" sldId="256"/>
            <ac:grpSpMk id="174" creationId="{240D9C70-20E5-0DE5-C2E1-8F04A836E1E9}"/>
          </ac:grpSpMkLst>
        </pc:grpChg>
        <pc:grpChg chg="add del mod">
          <ac:chgData name="Ejtehadi  Mehdi" userId="3167e9e0-a508-4c00-8d8a-8d0634cf1697" providerId="ADAL" clId="{9F31DA2F-8447-412D-8B71-D8A31883B4EB}" dt="2023-10-20T07:59:44.906" v="1474" actId="165"/>
          <ac:grpSpMkLst>
            <pc:docMk/>
            <pc:sldMk cId="484751615" sldId="256"/>
            <ac:grpSpMk id="179" creationId="{D0CE51CA-EB9F-EAEA-2CB5-B7054B170B96}"/>
          </ac:grpSpMkLst>
        </pc:grp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" creationId="{A88A693C-CD29-00BD-B769-4E428E0E981C}"/>
          </ac:picMkLst>
        </pc:picChg>
        <pc:picChg chg="add del mod modCrop">
          <ac:chgData name="Ejtehadi  Mehdi" userId="3167e9e0-a508-4c00-8d8a-8d0634cf1697" providerId="ADAL" clId="{9F31DA2F-8447-412D-8B71-D8A31883B4EB}" dt="2023-10-20T23:05:58.903" v="1841" actId="478"/>
          <ac:picMkLst>
            <pc:docMk/>
            <pc:sldMk cId="484751615" sldId="256"/>
            <ac:picMk id="4" creationId="{CA85CA4B-879B-9E8A-D3A7-18AFFAA6E44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" creationId="{59550215-7ECF-EFE1-8AD1-53C0BF9B2DAA}"/>
          </ac:picMkLst>
        </pc:picChg>
        <pc:picChg chg="add del mod modCrop">
          <ac:chgData name="Ejtehadi  Mehdi" userId="3167e9e0-a508-4c00-8d8a-8d0634cf1697" providerId="ADAL" clId="{9F31DA2F-8447-412D-8B71-D8A31883B4EB}" dt="2023-10-19T08:46:10.366" v="143"/>
          <ac:picMkLst>
            <pc:docMk/>
            <pc:sldMk cId="484751615" sldId="256"/>
            <ac:picMk id="5" creationId="{A6C33D94-311A-F37B-1EA5-0530604BA39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" creationId="{A42ED34F-D161-F8BF-D40E-0FFDE624E77E}"/>
          </ac:picMkLst>
        </pc:picChg>
        <pc:picChg chg="add del mod modCrop">
          <ac:chgData name="Ejtehadi  Mehdi" userId="3167e9e0-a508-4c00-8d8a-8d0634cf1697" providerId="ADAL" clId="{9F31DA2F-8447-412D-8B71-D8A31883B4EB}" dt="2023-10-19T08:48:43.684" v="525" actId="478"/>
          <ac:picMkLst>
            <pc:docMk/>
            <pc:sldMk cId="484751615" sldId="256"/>
            <ac:picMk id="7" creationId="{C1584488-5DDD-E693-75F4-63C4622725E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8" creationId="{6963F122-2180-CCAE-DCA2-F854D77CA521}"/>
          </ac:picMkLst>
        </pc:picChg>
        <pc:picChg chg="add del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9" creationId="{3F2389B0-9926-9C2F-1E94-43F9111CB63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0" creationId="{65895B52-C58B-F7A1-32CD-39293119E8BD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1" creationId="{6584FC5C-33B0-C289-D700-FFDA42BC301B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3" creationId="{A09B0E92-4615-BC4A-7853-A7F4B35B71D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4" creationId="{7AF8A89A-C858-BDBE-6265-50DD68F37B28}"/>
          </ac:picMkLst>
        </pc:picChg>
        <pc:picChg chg="add mod modCrop">
          <ac:chgData name="Ejtehadi  Mehdi" userId="3167e9e0-a508-4c00-8d8a-8d0634cf1697" providerId="ADAL" clId="{9F31DA2F-8447-412D-8B71-D8A31883B4EB}" dt="2023-10-19T11:17:43.248" v="660" actId="164"/>
          <ac:picMkLst>
            <pc:docMk/>
            <pc:sldMk cId="484751615" sldId="256"/>
            <ac:picMk id="15" creationId="{C4B6CAD7-575B-047D-3167-BE19FA3C9A2A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18" creationId="{0F6C2FB3-F899-C2D8-3AA1-62D4EFEC56AC}"/>
          </ac:picMkLst>
        </pc:picChg>
        <pc:picChg chg="add del mod topLvl">
          <ac:chgData name="Ejtehadi  Mehdi" userId="3167e9e0-a508-4c00-8d8a-8d0634cf1697" providerId="ADAL" clId="{9F31DA2F-8447-412D-8B71-D8A31883B4EB}" dt="2023-10-19T11:25:04.608" v="710" actId="478"/>
          <ac:picMkLst>
            <pc:docMk/>
            <pc:sldMk cId="484751615" sldId="256"/>
            <ac:picMk id="18" creationId="{D84A271B-2905-FE4D-D704-E14DF5329907}"/>
          </ac:picMkLst>
        </pc:picChg>
        <pc:picChg chg="del mod topLvl">
          <ac:chgData name="Ejtehadi  Mehdi" userId="3167e9e0-a508-4c00-8d8a-8d0634cf1697" providerId="ADAL" clId="{9F31DA2F-8447-412D-8B71-D8A31883B4EB}" dt="2023-10-19T11:25:18.747" v="712" actId="478"/>
          <ac:picMkLst>
            <pc:docMk/>
            <pc:sldMk cId="484751615" sldId="256"/>
            <ac:picMk id="19" creationId="{D32BAD4B-8709-C9D0-71FE-A5C4FE662EDC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0" creationId="{5CBE1C87-1E62-8879-BF27-AE2A9B2607E1}"/>
          </ac:picMkLst>
        </pc:picChg>
        <pc:picChg chg="del mod topLvl">
          <ac:chgData name="Ejtehadi  Mehdi" userId="3167e9e0-a508-4c00-8d8a-8d0634cf1697" providerId="ADAL" clId="{9F31DA2F-8447-412D-8B71-D8A31883B4EB}" dt="2023-10-19T11:25:36.231" v="715" actId="478"/>
          <ac:picMkLst>
            <pc:docMk/>
            <pc:sldMk cId="484751615" sldId="256"/>
            <ac:picMk id="20" creationId="{9D5737C7-661A-9B25-115F-65BA90F6D30E}"/>
          </ac:picMkLst>
        </pc:picChg>
        <pc:picChg chg="del mod topLvl">
          <ac:chgData name="Ejtehadi  Mehdi" userId="3167e9e0-a508-4c00-8d8a-8d0634cf1697" providerId="ADAL" clId="{9F31DA2F-8447-412D-8B71-D8A31883B4EB}" dt="2023-10-19T11:25:41.892" v="717" actId="478"/>
          <ac:picMkLst>
            <pc:docMk/>
            <pc:sldMk cId="484751615" sldId="256"/>
            <ac:picMk id="21" creationId="{A5152E1E-0674-3920-C768-B8C1C4A33325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2" creationId="{40C63F3A-F1A9-F483-A6D0-46244BE04192}"/>
          </ac:picMkLst>
        </pc:picChg>
        <pc:picChg chg="add del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3" creationId="{9A0644D2-86EB-A2A5-FC77-6CC2953A2C0A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5" creationId="{0C31FD46-096A-9185-5D74-180806968630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26" creationId="{046A5C31-0501-974F-E7B9-AD7AB9837C4B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7" creationId="{0C313F6A-4239-D65D-C392-54386E98871E}"/>
          </ac:picMkLst>
        </pc:picChg>
        <pc:picChg chg="add mod modCrop">
          <ac:chgData name="Ejtehadi  Mehdi" userId="3167e9e0-a508-4c00-8d8a-8d0634cf1697" providerId="ADAL" clId="{9F31DA2F-8447-412D-8B71-D8A31883B4EB}" dt="2023-10-19T11:25:53.893" v="719" actId="164"/>
          <ac:picMkLst>
            <pc:docMk/>
            <pc:sldMk cId="484751615" sldId="256"/>
            <ac:picMk id="29" creationId="{EDE844D8-5010-B808-56E6-81682A0F9381}"/>
          </ac:picMkLst>
        </pc:picChg>
        <pc:picChg chg="add del">
          <ac:chgData name="Ejtehadi  Mehdi" userId="3167e9e0-a508-4c00-8d8a-8d0634cf1697" providerId="ADAL" clId="{9F31DA2F-8447-412D-8B71-D8A31883B4EB}" dt="2023-10-19T11:24:49.852" v="709"/>
          <ac:picMkLst>
            <pc:docMk/>
            <pc:sldMk cId="484751615" sldId="256"/>
            <ac:picMk id="30" creationId="{413783AD-90FF-4255-5B97-3383665D99AB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0" creationId="{886C268A-D4DB-9910-0E86-21033B397820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3" creationId="{5710047E-1E79-F175-ECEA-3C264136B91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4" creationId="{6157FD42-E5E4-5DEE-9AEE-5D13E2C11B4B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5" creationId="{599ACF68-E01C-ABBB-05D4-ADE0600A1E83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7" creationId="{06FF0C2E-3D1F-9CD9-ACC4-9382431D71A6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38" creationId="{FA94B39C-DDA3-2C43-F684-381B1BE97B98}"/>
          </ac:picMkLst>
        </pc:picChg>
        <pc:picChg chg="add mod modCrop">
          <ac:chgData name="Ejtehadi  Mehdi" userId="3167e9e0-a508-4c00-8d8a-8d0634cf1697" providerId="ADAL" clId="{9F31DA2F-8447-412D-8B71-D8A31883B4EB}" dt="2023-10-19T11:37:29.336" v="763" actId="164"/>
          <ac:picMkLst>
            <pc:docMk/>
            <pc:sldMk cId="484751615" sldId="256"/>
            <ac:picMk id="39" creationId="{DB31FF95-29E7-5128-C3B7-0D69A760D6E1}"/>
          </ac:picMkLst>
        </pc:picChg>
        <pc:picChg chg="del mod topLvl">
          <ac:chgData name="Ejtehadi  Mehdi" userId="3167e9e0-a508-4c00-8d8a-8d0634cf1697" providerId="ADAL" clId="{9F31DA2F-8447-412D-8B71-D8A31883B4EB}" dt="2023-10-19T11:36:07.104" v="753" actId="478"/>
          <ac:picMkLst>
            <pc:docMk/>
            <pc:sldMk cId="484751615" sldId="256"/>
            <ac:picMk id="41" creationId="{B8F836F4-C3C8-B518-3322-786777C97FC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1" creationId="{BB1D8041-BDD8-CC61-0E3F-37CED689DD4A}"/>
          </ac:picMkLst>
        </pc:picChg>
        <pc:picChg chg="del mod topLvl">
          <ac:chgData name="Ejtehadi  Mehdi" userId="3167e9e0-a508-4c00-8d8a-8d0634cf1697" providerId="ADAL" clId="{9F31DA2F-8447-412D-8B71-D8A31883B4EB}" dt="2023-10-19T11:36:20.236" v="757" actId="478"/>
          <ac:picMkLst>
            <pc:docMk/>
            <pc:sldMk cId="484751615" sldId="256"/>
            <ac:picMk id="42" creationId="{2A4E655A-040B-D620-4EB9-ECA67EAEFF9F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3" creationId="{A3BAB54E-A4EF-144E-FF19-847D0847A328}"/>
          </ac:picMkLst>
        </pc:picChg>
        <pc:picChg chg="del mod topLvl">
          <ac:chgData name="Ejtehadi  Mehdi" userId="3167e9e0-a508-4c00-8d8a-8d0634cf1697" providerId="ADAL" clId="{9F31DA2F-8447-412D-8B71-D8A31883B4EB}" dt="2023-10-19T11:36:28.466" v="759" actId="478"/>
          <ac:picMkLst>
            <pc:docMk/>
            <pc:sldMk cId="484751615" sldId="256"/>
            <ac:picMk id="43" creationId="{DDC61058-DA68-8B62-C358-6CD14A5A9FBE}"/>
          </ac:picMkLst>
        </pc:picChg>
        <pc:picChg chg="del mod topLvl">
          <ac:chgData name="Ejtehadi  Mehdi" userId="3167e9e0-a508-4c00-8d8a-8d0634cf1697" providerId="ADAL" clId="{9F31DA2F-8447-412D-8B71-D8A31883B4EB}" dt="2023-10-19T11:37:04.972" v="761" actId="478"/>
          <ac:picMkLst>
            <pc:docMk/>
            <pc:sldMk cId="484751615" sldId="256"/>
            <ac:picMk id="44" creationId="{3B336F78-3E28-F5CC-816C-96E01E69109F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46" creationId="{F30D3C1F-646F-B318-4CD5-71B312B2728E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47" creationId="{6DCAC84D-1588-A728-8523-BF203489437D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49" creationId="{A4347A13-B240-51EA-7802-B4F3DCF69EDA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0" creationId="{C1AAAE4B-1E16-5E6C-0395-4F9D7888F48C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51" creationId="{940022E7-56A2-28F6-B5B2-1B5187325B58}"/>
          </ac:picMkLst>
        </pc:picChg>
        <pc:picChg chg="add mod modCrop">
          <ac:chgData name="Ejtehadi  Mehdi" userId="3167e9e0-a508-4c00-8d8a-8d0634cf1697" providerId="ADAL" clId="{9F31DA2F-8447-412D-8B71-D8A31883B4EB}" dt="2023-10-19T12:05:35.575" v="860" actId="164"/>
          <ac:picMkLst>
            <pc:docMk/>
            <pc:sldMk cId="484751615" sldId="256"/>
            <ac:picMk id="53" creationId="{C87A9E83-A78A-DF96-620B-DE74B4CA2A18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4" creationId="{8714A86E-C0D6-3A5D-082A-7E98572425CF}"/>
          </ac:picMkLst>
        </pc:picChg>
        <pc:picChg chg="del mod topLvl">
          <ac:chgData name="Ejtehadi  Mehdi" userId="3167e9e0-a508-4c00-8d8a-8d0634cf1697" providerId="ADAL" clId="{9F31DA2F-8447-412D-8B71-D8A31883B4EB}" dt="2023-10-19T12:04:04.287" v="847" actId="478"/>
          <ac:picMkLst>
            <pc:docMk/>
            <pc:sldMk cId="484751615" sldId="256"/>
            <ac:picMk id="55" creationId="{FEE165A2-55C9-05D5-C5D3-B0A914F3F3FA}"/>
          </ac:picMkLst>
        </pc:picChg>
        <pc:picChg chg="del mod topLvl">
          <ac:chgData name="Ejtehadi  Mehdi" userId="3167e9e0-a508-4c00-8d8a-8d0634cf1697" providerId="ADAL" clId="{9F31DA2F-8447-412D-8B71-D8A31883B4EB}" dt="2023-10-19T12:04:17.003" v="849" actId="478"/>
          <ac:picMkLst>
            <pc:docMk/>
            <pc:sldMk cId="484751615" sldId="256"/>
            <ac:picMk id="56" creationId="{5053E346-58C8-9C23-B40E-E36A82F75AE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6" creationId="{D00054E4-DD63-8E6A-0C4B-62D5C490E32A}"/>
          </ac:picMkLst>
        </pc:picChg>
        <pc:picChg chg="del mod topLvl">
          <ac:chgData name="Ejtehadi  Mehdi" userId="3167e9e0-a508-4c00-8d8a-8d0634cf1697" providerId="ADAL" clId="{9F31DA2F-8447-412D-8B71-D8A31883B4EB}" dt="2023-10-19T12:04:30.018" v="851" actId="478"/>
          <ac:picMkLst>
            <pc:docMk/>
            <pc:sldMk cId="484751615" sldId="256"/>
            <ac:picMk id="57" creationId="{6AFB143C-DF9E-16D2-A648-28573DE6EDCB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58" creationId="{3EA75638-15CB-6F8F-D552-494E474C8214}"/>
          </ac:picMkLst>
        </pc:picChg>
        <pc:picChg chg="del mod topLvl">
          <ac:chgData name="Ejtehadi  Mehdi" userId="3167e9e0-a508-4c00-8d8a-8d0634cf1697" providerId="ADAL" clId="{9F31DA2F-8447-412D-8B71-D8A31883B4EB}" dt="2023-10-19T12:04:43.022" v="853" actId="478"/>
          <ac:picMkLst>
            <pc:docMk/>
            <pc:sldMk cId="484751615" sldId="256"/>
            <ac:picMk id="58" creationId="{BB78D878-63CA-16FC-F203-BF4C994E15D7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1" creationId="{799D9811-B33B-D027-C1C8-2AFC73ABC702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3" creationId="{9973CD98-79F5-9890-E351-DC85A6977F31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66" creationId="{25D9B0E3-7D6D-9B69-12E8-ABF866B9ADC9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67" creationId="{9AEF8278-6759-ABCD-EA47-46D5CC9D525E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68" creationId="{00FBE9A6-067D-CBFC-84B8-BE07B3E59C2A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70" creationId="{6EF138C7-4429-7179-6C6E-825A9843B1B5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1" creationId="{56211B84-D041-5F0C-E5E0-C85C4BAACB0F}"/>
          </ac:picMkLst>
        </pc:picChg>
        <pc:picChg chg="add mod modCrop">
          <ac:chgData name="Ejtehadi  Mehdi" userId="3167e9e0-a508-4c00-8d8a-8d0634cf1697" providerId="ADAL" clId="{9F31DA2F-8447-412D-8B71-D8A31883B4EB}" dt="2023-10-19T22:31:55.983" v="1155" actId="164"/>
          <ac:picMkLst>
            <pc:docMk/>
            <pc:sldMk cId="484751615" sldId="256"/>
            <ac:picMk id="72" creationId="{AF4EDB6A-7C09-9C19-3EF5-D95C5A0C97FE}"/>
          </ac:picMkLst>
        </pc:picChg>
        <pc:picChg chg="add mod modCrop">
          <ac:chgData name="Ejtehadi  Mehdi" userId="3167e9e0-a508-4c00-8d8a-8d0634cf1697" providerId="ADAL" clId="{9F31DA2F-8447-412D-8B71-D8A31883B4EB}" dt="2023-10-26T08:53:01.175" v="1896" actId="14100"/>
          <ac:picMkLst>
            <pc:docMk/>
            <pc:sldMk cId="484751615" sldId="256"/>
            <ac:picMk id="74" creationId="{0CDDFEB2-EB13-5214-ABC3-ABEF400235D7}"/>
          </ac:picMkLst>
        </pc:picChg>
        <pc:picChg chg="del mod topLvl">
          <ac:chgData name="Ejtehadi  Mehdi" userId="3167e9e0-a508-4c00-8d8a-8d0634cf1697" providerId="ADAL" clId="{9F31DA2F-8447-412D-8B71-D8A31883B4EB}" dt="2023-10-19T12:10:32.306" v="894" actId="478"/>
          <ac:picMkLst>
            <pc:docMk/>
            <pc:sldMk cId="484751615" sldId="256"/>
            <ac:picMk id="74" creationId="{AC66B715-F8B4-36F3-91A2-AFED77335392}"/>
          </ac:picMkLst>
        </pc:picChg>
        <pc:picChg chg="del mod topLvl">
          <ac:chgData name="Ejtehadi  Mehdi" userId="3167e9e0-a508-4c00-8d8a-8d0634cf1697" providerId="ADAL" clId="{9F31DA2F-8447-412D-8B71-D8A31883B4EB}" dt="2023-10-19T12:10:41.734" v="896" actId="478"/>
          <ac:picMkLst>
            <pc:docMk/>
            <pc:sldMk cId="484751615" sldId="256"/>
            <ac:picMk id="75" creationId="{A31CF7EF-A4E9-6455-8CD5-822E235F9144}"/>
          </ac:picMkLst>
        </pc:picChg>
        <pc:picChg chg="del mod topLvl">
          <ac:chgData name="Ejtehadi  Mehdi" userId="3167e9e0-a508-4c00-8d8a-8d0634cf1697" providerId="ADAL" clId="{9F31DA2F-8447-412D-8B71-D8A31883B4EB}" dt="2023-10-19T12:10:53.885" v="898" actId="478"/>
          <ac:picMkLst>
            <pc:docMk/>
            <pc:sldMk cId="484751615" sldId="256"/>
            <ac:picMk id="76" creationId="{7DB19290-7EBC-EDE0-8434-563CE81F7F32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6" creationId="{E27971B6-2E1B-EB1D-7B01-DD1E5B270481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7" creationId="{3246FC74-F351-9490-0703-9A8E41D73303}"/>
          </ac:picMkLst>
        </pc:picChg>
        <pc:picChg chg="del mod topLvl">
          <ac:chgData name="Ejtehadi  Mehdi" userId="3167e9e0-a508-4c00-8d8a-8d0634cf1697" providerId="ADAL" clId="{9F31DA2F-8447-412D-8B71-D8A31883B4EB}" dt="2023-10-19T12:11:06.119" v="901" actId="478"/>
          <ac:picMkLst>
            <pc:docMk/>
            <pc:sldMk cId="484751615" sldId="256"/>
            <ac:picMk id="77" creationId="{87B2C908-B3A0-E6C0-8FB0-77DA40680329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8" creationId="{22F9EA85-880D-21D9-C459-55E536ADD8F2}"/>
          </ac:picMkLst>
        </pc:picChg>
        <pc:picChg chg="mod">
          <ac:chgData name="Ejtehadi  Mehdi" userId="3167e9e0-a508-4c00-8d8a-8d0634cf1697" providerId="ADAL" clId="{9F31DA2F-8447-412D-8B71-D8A31883B4EB}" dt="2023-10-20T15:19:27.633" v="1497" actId="1582"/>
          <ac:picMkLst>
            <pc:docMk/>
            <pc:sldMk cId="484751615" sldId="256"/>
            <ac:picMk id="79" creationId="{986FE7EF-8EEF-53AD-700A-D94196C29E51}"/>
          </ac:picMkLst>
        </pc:picChg>
        <pc:picChg chg="del mod topLvl">
          <ac:chgData name="Ejtehadi  Mehdi" userId="3167e9e0-a508-4c00-8d8a-8d0634cf1697" providerId="ADAL" clId="{9F31DA2F-8447-412D-8B71-D8A31883B4EB}" dt="2023-10-19T12:15:42.001" v="939" actId="478"/>
          <ac:picMkLst>
            <pc:docMk/>
            <pc:sldMk cId="484751615" sldId="256"/>
            <ac:picMk id="80" creationId="{8981F57E-740A-BD69-A75C-9D34B71B0DDF}"/>
          </ac:picMkLst>
        </pc:picChg>
        <pc:picChg chg="del mod topLvl">
          <ac:chgData name="Ejtehadi  Mehdi" userId="3167e9e0-a508-4c00-8d8a-8d0634cf1697" providerId="ADAL" clId="{9F31DA2F-8447-412D-8B71-D8A31883B4EB}" dt="2023-10-19T12:15:50.599" v="941" actId="478"/>
          <ac:picMkLst>
            <pc:docMk/>
            <pc:sldMk cId="484751615" sldId="256"/>
            <ac:picMk id="81" creationId="{A4C8A346-6AAB-18D7-C441-3838C74D3091}"/>
          </ac:picMkLst>
        </pc:picChg>
        <pc:picChg chg="del mod topLvl">
          <ac:chgData name="Ejtehadi  Mehdi" userId="3167e9e0-a508-4c00-8d8a-8d0634cf1697" providerId="ADAL" clId="{9F31DA2F-8447-412D-8B71-D8A31883B4EB}" dt="2023-10-19T12:16:01.315" v="943" actId="478"/>
          <ac:picMkLst>
            <pc:docMk/>
            <pc:sldMk cId="484751615" sldId="256"/>
            <ac:picMk id="82" creationId="{30C426AD-3397-0A35-B10C-33444E094443}"/>
          </ac:picMkLst>
        </pc:picChg>
        <pc:picChg chg="del mod topLvl">
          <ac:chgData name="Ejtehadi  Mehdi" userId="3167e9e0-a508-4c00-8d8a-8d0634cf1697" providerId="ADAL" clId="{9F31DA2F-8447-412D-8B71-D8A31883B4EB}" dt="2023-10-19T12:16:11.346" v="945" actId="478"/>
          <ac:picMkLst>
            <pc:docMk/>
            <pc:sldMk cId="484751615" sldId="256"/>
            <ac:picMk id="83" creationId="{7CE82DE7-597F-A7EF-EDF7-34218D193A3B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5" creationId="{1F15C0B9-A4F5-2A30-49C6-233018F6D48A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7" creationId="{7658E3C1-B2F2-CA65-95B4-195A8E943409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89" creationId="{E7AA721B-6AA5-2F26-07CD-D764937D767E}"/>
          </ac:picMkLst>
        </pc:picChg>
        <pc:picChg chg="add mod modCrop">
          <ac:chgData name="Ejtehadi  Mehdi" userId="3167e9e0-a508-4c00-8d8a-8d0634cf1697" providerId="ADAL" clId="{9F31DA2F-8447-412D-8B71-D8A31883B4EB}" dt="2023-10-19T12:17:06.956" v="955" actId="164"/>
          <ac:picMkLst>
            <pc:docMk/>
            <pc:sldMk cId="484751615" sldId="256"/>
            <ac:picMk id="91" creationId="{98806042-919A-35A7-1F41-5929281806DD}"/>
          </ac:picMkLst>
        </pc:picChg>
        <pc:picChg chg="del mod topLvl">
          <ac:chgData name="Ejtehadi  Mehdi" userId="3167e9e0-a508-4c00-8d8a-8d0634cf1697" providerId="ADAL" clId="{9F31DA2F-8447-412D-8B71-D8A31883B4EB}" dt="2023-10-19T13:20:17.410" v="1020" actId="478"/>
          <ac:picMkLst>
            <pc:docMk/>
            <pc:sldMk cId="484751615" sldId="256"/>
            <ac:picMk id="95" creationId="{6414B52B-6D20-5F55-B8EE-C4D83C9E802F}"/>
          </ac:picMkLst>
        </pc:picChg>
        <pc:picChg chg="add del mod">
          <ac:chgData name="Ejtehadi  Mehdi" userId="3167e9e0-a508-4c00-8d8a-8d0634cf1697" providerId="ADAL" clId="{9F31DA2F-8447-412D-8B71-D8A31883B4EB}" dt="2023-10-20T15:26:01.389" v="1538" actId="478"/>
          <ac:picMkLst>
            <pc:docMk/>
            <pc:sldMk cId="484751615" sldId="256"/>
            <ac:picMk id="96" creationId="{525297E8-70FC-CBF1-630D-5BFAA5642382}"/>
          </ac:picMkLst>
        </pc:picChg>
        <pc:picChg chg="del mod topLvl">
          <ac:chgData name="Ejtehadi  Mehdi" userId="3167e9e0-a508-4c00-8d8a-8d0634cf1697" providerId="ADAL" clId="{9F31DA2F-8447-412D-8B71-D8A31883B4EB}" dt="2023-10-19T13:20:32.702" v="1022" actId="478"/>
          <ac:picMkLst>
            <pc:docMk/>
            <pc:sldMk cId="484751615" sldId="256"/>
            <ac:picMk id="96" creationId="{A0C11854-0B1E-464F-6D0A-DAA6A5CB6082}"/>
          </ac:picMkLst>
        </pc:picChg>
        <pc:picChg chg="del mod topLvl">
          <ac:chgData name="Ejtehadi  Mehdi" userId="3167e9e0-a508-4c00-8d8a-8d0634cf1697" providerId="ADAL" clId="{9F31DA2F-8447-412D-8B71-D8A31883B4EB}" dt="2023-10-19T13:20:53.186" v="1024" actId="478"/>
          <ac:picMkLst>
            <pc:docMk/>
            <pc:sldMk cId="484751615" sldId="256"/>
            <ac:picMk id="97" creationId="{6855EFEF-FA79-14F3-94C0-3FE5D957EB1A}"/>
          </ac:picMkLst>
        </pc:picChg>
        <pc:picChg chg="del mod topLvl">
          <ac:chgData name="Ejtehadi  Mehdi" userId="3167e9e0-a508-4c00-8d8a-8d0634cf1697" providerId="ADAL" clId="{9F31DA2F-8447-412D-8B71-D8A31883B4EB}" dt="2023-10-19T13:21:23.762" v="1027" actId="478"/>
          <ac:picMkLst>
            <pc:docMk/>
            <pc:sldMk cId="484751615" sldId="256"/>
            <ac:picMk id="98" creationId="{2EAED980-791A-6C30-FE5F-182333BE7DAD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0" creationId="{F679090A-5996-9897-A876-BE4E8F21A05C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1" creationId="{7565ECC7-A697-BCB1-5289-BA3AB395F4B4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2" creationId="{1261764C-FD92-FA5B-1CD7-B19BDDEA7FE8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2" creationId="{FBE14CC0-9442-42B2-8C12-B9E401BC432B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3" creationId="{CD061B78-F4F3-8DDA-7A35-369E9624D1D5}"/>
          </ac:picMkLst>
        </pc:picChg>
        <pc:picChg chg="del mod topLvl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03" creationId="{DBC82616-ED28-00C5-E0E7-7A4A9772EA8F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4" creationId="{6511FD05-5A99-F0E1-475A-5AC7917CE5BD}"/>
          </ac:picMkLst>
        </pc:picChg>
        <pc:picChg chg="mod">
          <ac:chgData name="Ejtehadi  Mehdi" userId="3167e9e0-a508-4c00-8d8a-8d0634cf1697" providerId="ADAL" clId="{9F31DA2F-8447-412D-8B71-D8A31883B4EB}" dt="2023-10-20T15:52:42.064" v="1633"/>
          <ac:picMkLst>
            <pc:docMk/>
            <pc:sldMk cId="484751615" sldId="256"/>
            <ac:picMk id="105" creationId="{4699272B-418B-17AF-4336-E787D245319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5" creationId="{C27BF131-1B9C-A1DD-BD65-E41DE7EB3EBF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6" creationId="{1FB6309C-B785-F412-C3E8-D6A12685068F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7" creationId="{9A408269-81AC-F9F6-7F8B-8AC30E405CE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7" creationId="{E1939551-FF61-5511-3C78-C45A5BF3BDBB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8" creationId="{37C833D9-A4E6-4EDA-AFBB-EE5EF9FE19F8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08" creationId="{BFC906CD-4AC1-C45C-98F5-BB13B1ED91E1}"/>
          </ac:picMkLst>
        </pc:picChg>
        <pc:picChg chg="mod">
          <ac:chgData name="Ejtehadi  Mehdi" userId="3167e9e0-a508-4c00-8d8a-8d0634cf1697" providerId="ADAL" clId="{9F31DA2F-8447-412D-8B71-D8A31883B4EB}" dt="2023-10-20T15:53:10.608" v="1637"/>
          <ac:picMkLst>
            <pc:docMk/>
            <pc:sldMk cId="484751615" sldId="256"/>
            <ac:picMk id="109" creationId="{4A77AB8D-3549-8F4C-0D64-3F01DD16CA4F}"/>
          </ac:picMkLst>
        </pc:picChg>
        <pc:picChg chg="mod">
          <ac:chgData name="Ejtehadi  Mehdi" userId="3167e9e0-a508-4c00-8d8a-8d0634cf1697" providerId="ADAL" clId="{9F31DA2F-8447-412D-8B71-D8A31883B4EB}" dt="2023-10-20T15:58:53.956" v="1758" actId="2085"/>
          <ac:picMkLst>
            <pc:docMk/>
            <pc:sldMk cId="484751615" sldId="256"/>
            <ac:picMk id="110" creationId="{032582CF-BFB6-03A0-E4E1-552DB677F47E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0" creationId="{678079FB-41F9-C4A6-479F-994AAEB012C0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1" creationId="{53CA0549-FD73-7AE3-D34F-A00159F08D9C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2" creationId="{9B6B71E9-58C8-77D2-F721-705FA36799BF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13" creationId="{3B7D6A9E-1030-3383-D272-7EE08B532939}"/>
          </ac:picMkLst>
        </pc:picChg>
        <pc:picChg chg="add del mod modCrop">
          <ac:chgData name="Ejtehadi  Mehdi" userId="3167e9e0-a508-4c00-8d8a-8d0634cf1697" providerId="ADAL" clId="{9F31DA2F-8447-412D-8B71-D8A31883B4EB}" dt="2023-10-20T22:53:42.321" v="1827" actId="478"/>
          <ac:picMkLst>
            <pc:docMk/>
            <pc:sldMk cId="484751615" sldId="256"/>
            <ac:picMk id="117" creationId="{E8C2D221-F948-5300-5963-6D10CB7DF622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18" creationId="{506F164E-7F29-4293-8845-7C6852D5A2DC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19" creationId="{68EC6C7E-CF47-DE95-0970-8DCF5057F5D9}"/>
          </ac:picMkLst>
        </pc:picChg>
        <pc:picChg chg="add del mod modCrop">
          <ac:chgData name="Ejtehadi  Mehdi" userId="3167e9e0-a508-4c00-8d8a-8d0634cf1697" providerId="ADAL" clId="{9F31DA2F-8447-412D-8B71-D8A31883B4EB}" dt="2023-10-20T23:05:05.542" v="1831" actId="478"/>
          <ac:picMkLst>
            <pc:docMk/>
            <pc:sldMk cId="484751615" sldId="256"/>
            <ac:picMk id="119" creationId="{FA9D5ABA-6008-5425-4D28-FA3898562EB1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20" creationId="{7B246ACF-10E8-27EC-9E26-8368A4ADF9F4}"/>
          </ac:picMkLst>
        </pc:picChg>
        <pc:picChg chg="add del mod">
          <ac:chgData name="Ejtehadi  Mehdi" userId="3167e9e0-a508-4c00-8d8a-8d0634cf1697" providerId="ADAL" clId="{9F31DA2F-8447-412D-8B71-D8A31883B4EB}" dt="2023-10-19T22:35:02.957" v="1189" actId="478"/>
          <ac:picMkLst>
            <pc:docMk/>
            <pc:sldMk cId="484751615" sldId="256"/>
            <ac:picMk id="121" creationId="{469CE906-71C2-E934-B271-E436A8D83F00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4" creationId="{846E8138-B57D-855A-6DD2-B3AB37332197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5" creationId="{A1421BF4-8F62-4DDE-E401-45F9BAF9F449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6" creationId="{3817250C-3CD6-B9B1-B1DB-35841F306629}"/>
          </ac:picMkLst>
        </pc:picChg>
        <pc:picChg chg="mod">
          <ac:chgData name="Ejtehadi  Mehdi" userId="3167e9e0-a508-4c00-8d8a-8d0634cf1697" providerId="ADAL" clId="{9F31DA2F-8447-412D-8B71-D8A31883B4EB}" dt="2023-10-19T12:17:31.021" v="957"/>
          <ac:picMkLst>
            <pc:docMk/>
            <pc:sldMk cId="484751615" sldId="256"/>
            <ac:picMk id="127" creationId="{AD0388BE-48E9-82E0-FF36-281282D8DAC1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4" creationId="{C8947D78-7F1D-67F8-DDC8-7804332B0CBB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6" creationId="{CB2B4F45-DC47-C885-5D9D-3A656F5AD271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38" creationId="{8A5746C5-A023-6F9F-FDBE-A2C5A6DA335D}"/>
          </ac:picMkLst>
        </pc:picChg>
        <pc:picChg chg="add del mod modCrop">
          <ac:chgData name="Ejtehadi  Mehdi" userId="3167e9e0-a508-4c00-8d8a-8d0634cf1697" providerId="ADAL" clId="{9F31DA2F-8447-412D-8B71-D8A31883B4EB}" dt="2023-10-19T22:34:49.271" v="1184" actId="478"/>
          <ac:picMkLst>
            <pc:docMk/>
            <pc:sldMk cId="484751615" sldId="256"/>
            <ac:picMk id="140" creationId="{2B4220E0-192D-111A-C8E8-9931E4167479}"/>
          </ac:picMkLst>
        </pc:picChg>
        <pc:picChg chg="add del mod modCrop">
          <ac:chgData name="Ejtehadi  Mehdi" userId="3167e9e0-a508-4c00-8d8a-8d0634cf1697" providerId="ADAL" clId="{9F31DA2F-8447-412D-8B71-D8A31883B4EB}" dt="2023-10-19T22:34:44.272" v="1182" actId="478"/>
          <ac:picMkLst>
            <pc:docMk/>
            <pc:sldMk cId="484751615" sldId="256"/>
            <ac:picMk id="142" creationId="{8545FAC0-FB23-16D9-EC15-525A499C4D70}"/>
          </ac:picMkLst>
        </pc:picChg>
        <pc:picChg chg="add del mod modCrop">
          <ac:chgData name="Ejtehadi  Mehdi" userId="3167e9e0-a508-4c00-8d8a-8d0634cf1697" providerId="ADAL" clId="{9F31DA2F-8447-412D-8B71-D8A31883B4EB}" dt="2023-10-19T22:34:42.660" v="1181" actId="478"/>
          <ac:picMkLst>
            <pc:docMk/>
            <pc:sldMk cId="484751615" sldId="256"/>
            <ac:picMk id="144" creationId="{5EDBDDD6-F011-6B88-F4A7-88E9AB713E87}"/>
          </ac:picMkLst>
        </pc:picChg>
        <pc:picChg chg="add del mod modCrop">
          <ac:chgData name="Ejtehadi  Mehdi" userId="3167e9e0-a508-4c00-8d8a-8d0634cf1697" providerId="ADAL" clId="{9F31DA2F-8447-412D-8B71-D8A31883B4EB}" dt="2023-10-19T22:34:45.979" v="1183" actId="478"/>
          <ac:picMkLst>
            <pc:docMk/>
            <pc:sldMk cId="484751615" sldId="256"/>
            <ac:picMk id="146" creationId="{E081D427-2C69-C6DE-C6D4-F18905347C57}"/>
          </ac:picMkLst>
        </pc:picChg>
        <pc:picChg chg="add del mod topLvl">
          <ac:chgData name="Ejtehadi  Mehdi" userId="3167e9e0-a508-4c00-8d8a-8d0634cf1697" providerId="ADAL" clId="{9F31DA2F-8447-412D-8B71-D8A31883B4EB}" dt="2023-10-20T06:55:48.585" v="1245" actId="478"/>
          <ac:picMkLst>
            <pc:docMk/>
            <pc:sldMk cId="484751615" sldId="256"/>
            <ac:picMk id="154" creationId="{B2ADD0AB-3C84-4E4C-E701-4714C451A2CB}"/>
          </ac:picMkLst>
        </pc:picChg>
        <pc:picChg chg="add del mod topLvl">
          <ac:chgData name="Ejtehadi  Mehdi" userId="3167e9e0-a508-4c00-8d8a-8d0634cf1697" providerId="ADAL" clId="{9F31DA2F-8447-412D-8B71-D8A31883B4EB}" dt="2023-10-20T06:56:08.813" v="1248" actId="478"/>
          <ac:picMkLst>
            <pc:docMk/>
            <pc:sldMk cId="484751615" sldId="256"/>
            <ac:picMk id="155" creationId="{93E7906B-03D8-C35B-B207-AFDCD069B19B}"/>
          </ac:picMkLst>
        </pc:picChg>
        <pc:picChg chg="add del mod topLvl">
          <ac:chgData name="Ejtehadi  Mehdi" userId="3167e9e0-a508-4c00-8d8a-8d0634cf1697" providerId="ADAL" clId="{9F31DA2F-8447-412D-8B71-D8A31883B4EB}" dt="2023-10-20T06:56:33.248" v="1253" actId="478"/>
          <ac:picMkLst>
            <pc:docMk/>
            <pc:sldMk cId="484751615" sldId="256"/>
            <ac:picMk id="156" creationId="{95361CCE-469D-997D-80CE-1E6C9D44A629}"/>
          </ac:picMkLst>
        </pc:picChg>
        <pc:picChg chg="del mod topLvl">
          <ac:chgData name="Ejtehadi  Mehdi" userId="3167e9e0-a508-4c00-8d8a-8d0634cf1697" providerId="ADAL" clId="{9F31DA2F-8447-412D-8B71-D8A31883B4EB}" dt="2023-10-20T06:56:55.804" v="1256" actId="478"/>
          <ac:picMkLst>
            <pc:docMk/>
            <pc:sldMk cId="484751615" sldId="256"/>
            <ac:picMk id="157" creationId="{B2E555D9-F5DC-3BF7-D543-1F336F092C85}"/>
          </ac:picMkLst>
        </pc:picChg>
        <pc:picChg chg="del mod topLvl">
          <ac:chgData name="Ejtehadi  Mehdi" userId="3167e9e0-a508-4c00-8d8a-8d0634cf1697" providerId="ADAL" clId="{9F31DA2F-8447-412D-8B71-D8A31883B4EB}" dt="2023-10-20T07:07:43.571" v="1288" actId="478"/>
          <ac:picMkLst>
            <pc:docMk/>
            <pc:sldMk cId="484751615" sldId="256"/>
            <ac:picMk id="159" creationId="{3BF95677-20FE-9C32-9EE2-81A00624097E}"/>
          </ac:picMkLst>
        </pc:picChg>
        <pc:picChg chg="del mod topLvl">
          <ac:chgData name="Ejtehadi  Mehdi" userId="3167e9e0-a508-4c00-8d8a-8d0634cf1697" providerId="ADAL" clId="{9F31DA2F-8447-412D-8B71-D8A31883B4EB}" dt="2023-10-20T07:07:59.500" v="1291" actId="478"/>
          <ac:picMkLst>
            <pc:docMk/>
            <pc:sldMk cId="484751615" sldId="256"/>
            <ac:picMk id="160" creationId="{BB81D48F-A7A1-294C-5C50-344A185EC842}"/>
          </ac:picMkLst>
        </pc:picChg>
        <pc:picChg chg="add del mod topLvl">
          <ac:chgData name="Ejtehadi  Mehdi" userId="3167e9e0-a508-4c00-8d8a-8d0634cf1697" providerId="ADAL" clId="{9F31DA2F-8447-412D-8B71-D8A31883B4EB}" dt="2023-10-20T07:08:24.951" v="1296" actId="478"/>
          <ac:picMkLst>
            <pc:docMk/>
            <pc:sldMk cId="484751615" sldId="256"/>
            <ac:picMk id="161" creationId="{354EE2FB-C88C-12C7-B5F2-FD509C74F85B}"/>
          </ac:picMkLst>
        </pc:picChg>
        <pc:picChg chg="add del mod topLvl">
          <ac:chgData name="Ejtehadi  Mehdi" userId="3167e9e0-a508-4c00-8d8a-8d0634cf1697" providerId="ADAL" clId="{9F31DA2F-8447-412D-8B71-D8A31883B4EB}" dt="2023-10-20T07:08:46.588" v="1302" actId="478"/>
          <ac:picMkLst>
            <pc:docMk/>
            <pc:sldMk cId="484751615" sldId="256"/>
            <ac:picMk id="162" creationId="{A177737C-057E-0B7D-1C8F-477C6C4FFEAC}"/>
          </ac:picMkLst>
        </pc:picChg>
        <pc:picChg chg="del mod topLvl">
          <ac:chgData name="Ejtehadi  Mehdi" userId="3167e9e0-a508-4c00-8d8a-8d0634cf1697" providerId="ADAL" clId="{9F31DA2F-8447-412D-8B71-D8A31883B4EB}" dt="2023-10-20T07:14:43.880" v="1334" actId="478"/>
          <ac:picMkLst>
            <pc:docMk/>
            <pc:sldMk cId="484751615" sldId="256"/>
            <ac:picMk id="164" creationId="{C96C2E31-B978-8B73-16EF-FD436FD5152C}"/>
          </ac:picMkLst>
        </pc:picChg>
        <pc:picChg chg="del mod topLvl">
          <ac:chgData name="Ejtehadi  Mehdi" userId="3167e9e0-a508-4c00-8d8a-8d0634cf1697" providerId="ADAL" clId="{9F31DA2F-8447-412D-8B71-D8A31883B4EB}" dt="2023-10-20T07:15:25.704" v="1337" actId="478"/>
          <ac:picMkLst>
            <pc:docMk/>
            <pc:sldMk cId="484751615" sldId="256"/>
            <ac:picMk id="165" creationId="{64FD2659-3489-00EB-426A-6AF08D6E509F}"/>
          </ac:picMkLst>
        </pc:picChg>
        <pc:picChg chg="add del mod topLvl">
          <ac:chgData name="Ejtehadi  Mehdi" userId="3167e9e0-a508-4c00-8d8a-8d0634cf1697" providerId="ADAL" clId="{9F31DA2F-8447-412D-8B71-D8A31883B4EB}" dt="2023-10-20T07:16:17.112" v="1343" actId="478"/>
          <ac:picMkLst>
            <pc:docMk/>
            <pc:sldMk cId="484751615" sldId="256"/>
            <ac:picMk id="166" creationId="{803639D1-9D96-5A93-25A4-9B1B3E6E5D01}"/>
          </ac:picMkLst>
        </pc:picChg>
        <pc:picChg chg="add del mod topLvl">
          <ac:chgData name="Ejtehadi  Mehdi" userId="3167e9e0-a508-4c00-8d8a-8d0634cf1697" providerId="ADAL" clId="{9F31DA2F-8447-412D-8B71-D8A31883B4EB}" dt="2023-10-20T07:16:38.299" v="1348" actId="478"/>
          <ac:picMkLst>
            <pc:docMk/>
            <pc:sldMk cId="484751615" sldId="256"/>
            <ac:picMk id="167" creationId="{E91DC4A3-D37D-3951-B9D0-BB3E7C2A0C9C}"/>
          </ac:picMkLst>
        </pc:picChg>
        <pc:picChg chg="del mod topLvl">
          <ac:chgData name="Ejtehadi  Mehdi" userId="3167e9e0-a508-4c00-8d8a-8d0634cf1697" providerId="ADAL" clId="{9F31DA2F-8447-412D-8B71-D8A31883B4EB}" dt="2023-10-20T07:51:22.392" v="1385" actId="478"/>
          <ac:picMkLst>
            <pc:docMk/>
            <pc:sldMk cId="484751615" sldId="256"/>
            <ac:picMk id="169" creationId="{DE6E54D3-7DF6-6D86-2C1C-340227280D3E}"/>
          </ac:picMkLst>
        </pc:picChg>
        <pc:picChg chg="del mod topLvl">
          <ac:chgData name="Ejtehadi  Mehdi" userId="3167e9e0-a508-4c00-8d8a-8d0634cf1697" providerId="ADAL" clId="{9F31DA2F-8447-412D-8B71-D8A31883B4EB}" dt="2023-10-20T07:51:40.450" v="1388" actId="478"/>
          <ac:picMkLst>
            <pc:docMk/>
            <pc:sldMk cId="484751615" sldId="256"/>
            <ac:picMk id="170" creationId="{FFDDB7D8-53F5-5A43-0BAE-7BFF895B7651}"/>
          </ac:picMkLst>
        </pc:picChg>
        <pc:picChg chg="del mod topLvl">
          <ac:chgData name="Ejtehadi  Mehdi" userId="3167e9e0-a508-4c00-8d8a-8d0634cf1697" providerId="ADAL" clId="{9F31DA2F-8447-412D-8B71-D8A31883B4EB}" dt="2023-10-20T07:52:21.989" v="1393" actId="478"/>
          <ac:picMkLst>
            <pc:docMk/>
            <pc:sldMk cId="484751615" sldId="256"/>
            <ac:picMk id="171" creationId="{672D4E2A-6816-1B42-FDCA-3DA61DFD5123}"/>
          </ac:picMkLst>
        </pc:picChg>
        <pc:picChg chg="del mod topLvl">
          <ac:chgData name="Ejtehadi  Mehdi" userId="3167e9e0-a508-4c00-8d8a-8d0634cf1697" providerId="ADAL" clId="{9F31DA2F-8447-412D-8B71-D8A31883B4EB}" dt="2023-10-20T07:52:37.110" v="1396" actId="478"/>
          <ac:picMkLst>
            <pc:docMk/>
            <pc:sldMk cId="484751615" sldId="256"/>
            <ac:picMk id="172" creationId="{3E3CD977-4119-BC46-6FA0-DB78092DC2F1}"/>
          </ac:picMkLst>
        </pc:picChg>
        <pc:picChg chg="del mod topLvl">
          <ac:chgData name="Ejtehadi  Mehdi" userId="3167e9e0-a508-4c00-8d8a-8d0634cf1697" providerId="ADAL" clId="{9F31DA2F-8447-412D-8B71-D8A31883B4EB}" dt="2023-10-20T07:55:40.081" v="1429" actId="478"/>
          <ac:picMkLst>
            <pc:docMk/>
            <pc:sldMk cId="484751615" sldId="256"/>
            <ac:picMk id="175" creationId="{839C1D88-24A0-A3FC-6DAC-C68C65F5C0E7}"/>
          </ac:picMkLst>
        </pc:picChg>
        <pc:picChg chg="del mod topLvl">
          <ac:chgData name="Ejtehadi  Mehdi" userId="3167e9e0-a508-4c00-8d8a-8d0634cf1697" providerId="ADAL" clId="{9F31DA2F-8447-412D-8B71-D8A31883B4EB}" dt="2023-10-20T07:56:10.955" v="1433" actId="478"/>
          <ac:picMkLst>
            <pc:docMk/>
            <pc:sldMk cId="484751615" sldId="256"/>
            <ac:picMk id="176" creationId="{BD7D805E-B6FB-25B7-22A4-A5A5AEE487C5}"/>
          </ac:picMkLst>
        </pc:picChg>
        <pc:picChg chg="del mod topLvl">
          <ac:chgData name="Ejtehadi  Mehdi" userId="3167e9e0-a508-4c00-8d8a-8d0634cf1697" providerId="ADAL" clId="{9F31DA2F-8447-412D-8B71-D8A31883B4EB}" dt="2023-10-20T07:56:30.769" v="1436" actId="478"/>
          <ac:picMkLst>
            <pc:docMk/>
            <pc:sldMk cId="484751615" sldId="256"/>
            <ac:picMk id="177" creationId="{FE366A7E-D561-F85E-4993-E05B7311C1AE}"/>
          </ac:picMkLst>
        </pc:picChg>
        <pc:picChg chg="del mod topLvl">
          <ac:chgData name="Ejtehadi  Mehdi" userId="3167e9e0-a508-4c00-8d8a-8d0634cf1697" providerId="ADAL" clId="{9F31DA2F-8447-412D-8B71-D8A31883B4EB}" dt="2023-10-20T07:56:46.525" v="1439" actId="478"/>
          <ac:picMkLst>
            <pc:docMk/>
            <pc:sldMk cId="484751615" sldId="256"/>
            <ac:picMk id="178" creationId="{62A01087-3537-FD25-7DAA-F47DA868A0D0}"/>
          </ac:picMkLst>
        </pc:picChg>
        <pc:picChg chg="del mod topLvl">
          <ac:chgData name="Ejtehadi  Mehdi" userId="3167e9e0-a508-4c00-8d8a-8d0634cf1697" providerId="ADAL" clId="{9F31DA2F-8447-412D-8B71-D8A31883B4EB}" dt="2023-10-20T07:59:57.804" v="1475" actId="478"/>
          <ac:picMkLst>
            <pc:docMk/>
            <pc:sldMk cId="484751615" sldId="256"/>
            <ac:picMk id="180" creationId="{6002DB89-7A88-DB66-B286-A369601232B7}"/>
          </ac:picMkLst>
        </pc:picChg>
        <pc:picChg chg="del mod topLvl">
          <ac:chgData name="Ejtehadi  Mehdi" userId="3167e9e0-a508-4c00-8d8a-8d0634cf1697" providerId="ADAL" clId="{9F31DA2F-8447-412D-8B71-D8A31883B4EB}" dt="2023-10-20T08:00:24.630" v="1479" actId="478"/>
          <ac:picMkLst>
            <pc:docMk/>
            <pc:sldMk cId="484751615" sldId="256"/>
            <ac:picMk id="181" creationId="{37BF9B78-7900-E0D4-81AB-D8DEDAAE86C5}"/>
          </ac:picMkLst>
        </pc:picChg>
        <pc:picChg chg="del mod topLvl">
          <ac:chgData name="Ejtehadi  Mehdi" userId="3167e9e0-a508-4c00-8d8a-8d0634cf1697" providerId="ADAL" clId="{9F31DA2F-8447-412D-8B71-D8A31883B4EB}" dt="2023-10-20T08:01:28.373" v="1482" actId="478"/>
          <ac:picMkLst>
            <pc:docMk/>
            <pc:sldMk cId="484751615" sldId="256"/>
            <ac:picMk id="182" creationId="{8CA9990B-70AE-39A8-D7A8-3B4C4BDCD563}"/>
          </ac:picMkLst>
        </pc:picChg>
        <pc:picChg chg="del mod topLvl">
          <ac:chgData name="Ejtehadi  Mehdi" userId="3167e9e0-a508-4c00-8d8a-8d0634cf1697" providerId="ADAL" clId="{9F31DA2F-8447-412D-8B71-D8A31883B4EB}" dt="2023-10-20T08:01:45.894" v="1485" actId="478"/>
          <ac:picMkLst>
            <pc:docMk/>
            <pc:sldMk cId="484751615" sldId="256"/>
            <ac:picMk id="183" creationId="{D45D9C79-65C4-9977-AF78-DC1116479026}"/>
          </ac:picMkLst>
        </pc:picChg>
        <pc:cxnChg chg="add del mod">
          <ac:chgData name="Ejtehadi  Mehdi" userId="3167e9e0-a508-4c00-8d8a-8d0634cf1697" providerId="ADAL" clId="{9F31DA2F-8447-412D-8B71-D8A31883B4EB}" dt="2023-10-20T15:22:59.661" v="1524" actId="478"/>
          <ac:cxnSpMkLst>
            <pc:docMk/>
            <pc:sldMk cId="484751615" sldId="256"/>
            <ac:cxnSpMk id="84" creationId="{961FBF34-757B-4B4A-4E0A-5BDA7FE97A18}"/>
          </ac:cxnSpMkLst>
        </pc:cxnChg>
        <pc:cxnChg chg="add del mod">
          <ac:chgData name="Ejtehadi  Mehdi" userId="3167e9e0-a508-4c00-8d8a-8d0634cf1697" providerId="ADAL" clId="{9F31DA2F-8447-412D-8B71-D8A31883B4EB}" dt="2023-10-20T15:23:26.508" v="1528" actId="478"/>
          <ac:cxnSpMkLst>
            <pc:docMk/>
            <pc:sldMk cId="484751615" sldId="256"/>
            <ac:cxnSpMk id="92" creationId="{B38CF9EC-DA5E-6310-1541-635A5EB03B00}"/>
          </ac:cxnSpMkLst>
        </pc:cxnChg>
        <pc:cxnChg chg="add del mod">
          <ac:chgData name="Ejtehadi  Mehdi" userId="3167e9e0-a508-4c00-8d8a-8d0634cf1697" providerId="ADAL" clId="{9F31DA2F-8447-412D-8B71-D8A31883B4EB}" dt="2023-10-20T15:26:43.770" v="1543" actId="478"/>
          <ac:cxnSpMkLst>
            <pc:docMk/>
            <pc:sldMk cId="484751615" sldId="256"/>
            <ac:cxnSpMk id="98" creationId="{E6D69AA0-4DD6-6D6F-98C4-4050F9282AFC}"/>
          </ac:cxnSpMkLst>
        </pc:cxnChg>
      </pc:sldChg>
      <pc:sldChg chg="addSp delSp new mod ord">
        <pc:chgData name="Ejtehadi  Mehdi" userId="3167e9e0-a508-4c00-8d8a-8d0634cf1697" providerId="ADAL" clId="{9F31DA2F-8447-412D-8B71-D8A31883B4EB}" dt="2023-10-20T07:51:57.426" v="1392"/>
        <pc:sldMkLst>
          <pc:docMk/>
          <pc:sldMk cId="3045574105" sldId="257"/>
        </pc:sldMkLst>
        <pc:spChg chg="del">
          <ac:chgData name="Ejtehadi  Mehdi" userId="3167e9e0-a508-4c00-8d8a-8d0634cf1697" providerId="ADAL" clId="{9F31DA2F-8447-412D-8B71-D8A31883B4EB}" dt="2023-10-19T08:48:19.758" v="501" actId="478"/>
          <ac:spMkLst>
            <pc:docMk/>
            <pc:sldMk cId="3045574105" sldId="257"/>
            <ac:spMk id="2" creationId="{340C9F83-28A0-CF34-C92F-D557C7F3340F}"/>
          </ac:spMkLst>
        </pc:spChg>
        <pc:spChg chg="del">
          <ac:chgData name="Ejtehadi  Mehdi" userId="3167e9e0-a508-4c00-8d8a-8d0634cf1697" providerId="ADAL" clId="{9F31DA2F-8447-412D-8B71-D8A31883B4EB}" dt="2023-10-19T08:48:19.758" v="501" actId="478"/>
          <ac:spMkLst>
            <pc:docMk/>
            <pc:sldMk cId="3045574105" sldId="257"/>
            <ac:spMk id="3" creationId="{91A52337-FCFB-2F09-B13D-4C8F45DCA367}"/>
          </ac:spMkLst>
        </pc:spChg>
        <pc:picChg chg="add">
          <ac:chgData name="Ejtehadi  Mehdi" userId="3167e9e0-a508-4c00-8d8a-8d0634cf1697" providerId="ADAL" clId="{9F31DA2F-8447-412D-8B71-D8A31883B4EB}" dt="2023-10-19T08:48:20.257" v="502" actId="22"/>
          <ac:picMkLst>
            <pc:docMk/>
            <pc:sldMk cId="3045574105" sldId="257"/>
            <ac:picMk id="5" creationId="{B6EE2045-CA0F-2AEA-96EF-771ACC886100}"/>
          </ac:picMkLst>
        </pc:picChg>
      </pc:sldChg>
      <pc:sldChg chg="addSp delSp modSp add mod modNotesTx">
        <pc:chgData name="Ejtehadi  Mehdi" userId="3167e9e0-a508-4c00-8d8a-8d0634cf1697" providerId="ADAL" clId="{9F31DA2F-8447-412D-8B71-D8A31883B4EB}" dt="2023-10-26T10:19:36.978" v="2463" actId="1076"/>
        <pc:sldMkLst>
          <pc:docMk/>
          <pc:sldMk cId="862640323" sldId="258"/>
        </pc:sldMkLst>
        <pc:grpChg chg="del">
          <ac:chgData name="Ejtehadi  Mehdi" userId="3167e9e0-a508-4c00-8d8a-8d0634cf1697" providerId="ADAL" clId="{9F31DA2F-8447-412D-8B71-D8A31883B4EB}" dt="2023-10-26T09:25:27.183" v="1902" actId="165"/>
          <ac:grpSpMkLst>
            <pc:docMk/>
            <pc:sldMk cId="862640323" sldId="258"/>
            <ac:grpSpMk id="16" creationId="{F48FF0C4-6643-4546-973A-848E505BF7E3}"/>
          </ac:grpSpMkLst>
        </pc:grpChg>
        <pc:grpChg chg="del">
          <ac:chgData name="Ejtehadi  Mehdi" userId="3167e9e0-a508-4c00-8d8a-8d0634cf1697" providerId="ADAL" clId="{9F31DA2F-8447-412D-8B71-D8A31883B4EB}" dt="2023-10-26T09:37:05.690" v="1986" actId="165"/>
          <ac:grpSpMkLst>
            <pc:docMk/>
            <pc:sldMk cId="862640323" sldId="258"/>
            <ac:grpSpMk id="31" creationId="{D03408C7-BECB-55D3-FC79-5C14DE746F65}"/>
          </ac:grpSpMkLst>
        </pc:grpChg>
        <pc:grpChg chg="del">
          <ac:chgData name="Ejtehadi  Mehdi" userId="3167e9e0-a508-4c00-8d8a-8d0634cf1697" providerId="ADAL" clId="{9F31DA2F-8447-412D-8B71-D8A31883B4EB}" dt="2023-10-26T09:40:36.305" v="2032" actId="165"/>
          <ac:grpSpMkLst>
            <pc:docMk/>
            <pc:sldMk cId="862640323" sldId="258"/>
            <ac:grpSpMk id="45" creationId="{04B94661-D6CA-4DF1-9F3D-3F867A0149E4}"/>
          </ac:grpSpMkLst>
        </pc:grpChg>
        <pc:grpChg chg="del">
          <ac:chgData name="Ejtehadi  Mehdi" userId="3167e9e0-a508-4c00-8d8a-8d0634cf1697" providerId="ADAL" clId="{9F31DA2F-8447-412D-8B71-D8A31883B4EB}" dt="2023-10-26T09:44:20.375" v="2082" actId="165"/>
          <ac:grpSpMkLst>
            <pc:docMk/>
            <pc:sldMk cId="862640323" sldId="258"/>
            <ac:grpSpMk id="64" creationId="{F1D7E93A-4F02-96FB-7106-36E640491545}"/>
          </ac:grpSpMkLst>
        </pc:grpChg>
        <pc:grpChg chg="del mod">
          <ac:chgData name="Ejtehadi  Mehdi" userId="3167e9e0-a508-4c00-8d8a-8d0634cf1697" providerId="ADAL" clId="{9F31DA2F-8447-412D-8B71-D8A31883B4EB}" dt="2023-10-26T09:51:59.023" v="2179" actId="165"/>
          <ac:grpSpMkLst>
            <pc:docMk/>
            <pc:sldMk cId="862640323" sldId="258"/>
            <ac:grpSpMk id="93" creationId="{4F65D88C-FC11-EFEA-4ABD-AA34427E065F}"/>
          </ac:grpSpMkLst>
        </pc:grpChg>
        <pc:grpChg chg="del">
          <ac:chgData name="Ejtehadi  Mehdi" userId="3167e9e0-a508-4c00-8d8a-8d0634cf1697" providerId="ADAL" clId="{9F31DA2F-8447-412D-8B71-D8A31883B4EB}" dt="2023-10-26T10:19:21.070" v="2460" actId="478"/>
          <ac:grpSpMkLst>
            <pc:docMk/>
            <pc:sldMk cId="862640323" sldId="258"/>
            <ac:grpSpMk id="106" creationId="{6F125AAB-567E-A5F8-8891-7A4A5D448F8E}"/>
          </ac:grpSpMkLst>
        </pc:grpChg>
        <pc:grpChg chg="del">
          <ac:chgData name="Ejtehadi  Mehdi" userId="3167e9e0-a508-4c00-8d8a-8d0634cf1697" providerId="ADAL" clId="{9F31DA2F-8447-412D-8B71-D8A31883B4EB}" dt="2023-10-26T09:48:20.941" v="2129" actId="165"/>
          <ac:grpSpMkLst>
            <pc:docMk/>
            <pc:sldMk cId="862640323" sldId="258"/>
            <ac:grpSpMk id="150" creationId="{C610A133-330A-4A2D-5E0E-3FFE35625003}"/>
          </ac:grpSpMkLst>
        </pc:grpChg>
        <pc:grpChg chg="add mod">
          <ac:chgData name="Ejtehadi  Mehdi" userId="3167e9e0-a508-4c00-8d8a-8d0634cf1697" providerId="ADAL" clId="{9F31DA2F-8447-412D-8B71-D8A31883B4EB}" dt="2023-10-26T10:18:40.543" v="2453"/>
          <ac:grpSpMkLst>
            <pc:docMk/>
            <pc:sldMk cId="862640323" sldId="258"/>
            <ac:grpSpMk id="178" creationId="{D6CD0FA5-7CE4-3128-6D2E-C60E6945A332}"/>
          </ac:grpSpMkLst>
        </pc:grpChg>
        <pc:grpChg chg="add del mod">
          <ac:chgData name="Ejtehadi  Mehdi" userId="3167e9e0-a508-4c00-8d8a-8d0634cf1697" providerId="ADAL" clId="{9F31DA2F-8447-412D-8B71-D8A31883B4EB}" dt="2023-10-26T10:19:04.341" v="2459" actId="21"/>
          <ac:grpSpMkLst>
            <pc:docMk/>
            <pc:sldMk cId="862640323" sldId="258"/>
            <ac:grpSpMk id="179" creationId="{8F8ACD33-E95B-1D08-CF75-67ED29798D96}"/>
          </ac:grpSpMkLst>
        </pc:grpChg>
        <pc:grpChg chg="add mod">
          <ac:chgData name="Ejtehadi  Mehdi" userId="3167e9e0-a508-4c00-8d8a-8d0634cf1697" providerId="ADAL" clId="{9F31DA2F-8447-412D-8B71-D8A31883B4EB}" dt="2023-10-26T10:19:36.978" v="2463" actId="1076"/>
          <ac:grpSpMkLst>
            <pc:docMk/>
            <pc:sldMk cId="862640323" sldId="258"/>
            <ac:grpSpMk id="191" creationId="{F24C63B7-6002-1586-ED6C-53A840B14404}"/>
          </ac:grpSpMkLst>
        </pc:grpChg>
        <pc:picChg chg="del">
          <ac:chgData name="Ejtehadi  Mehdi" userId="3167e9e0-a508-4c00-8d8a-8d0634cf1697" providerId="ADAL" clId="{9F31DA2F-8447-412D-8B71-D8A31883B4EB}" dt="2023-10-26T09:58:18.325" v="2199" actId="478"/>
          <ac:picMkLst>
            <pc:docMk/>
            <pc:sldMk cId="862640323" sldId="258"/>
            <ac:picMk id="3" creationId="{A88A693C-CD29-00BD-B769-4E428E0E981C}"/>
          </ac:picMkLst>
        </pc:picChg>
        <pc:picChg chg="del">
          <ac:chgData name="Ejtehadi  Mehdi" userId="3167e9e0-a508-4c00-8d8a-8d0634cf1697" providerId="ADAL" clId="{9F31DA2F-8447-412D-8B71-D8A31883B4EB}" dt="2023-10-26T09:58:29.335" v="2201" actId="478"/>
          <ac:picMkLst>
            <pc:docMk/>
            <pc:sldMk cId="862640323" sldId="258"/>
            <ac:picMk id="5" creationId="{59550215-7ECF-EFE1-8AD1-53C0BF9B2DAA}"/>
          </ac:picMkLst>
        </pc:picChg>
        <pc:picChg chg="del">
          <ac:chgData name="Ejtehadi  Mehdi" userId="3167e9e0-a508-4c00-8d8a-8d0634cf1697" providerId="ADAL" clId="{9F31DA2F-8447-412D-8B71-D8A31883B4EB}" dt="2023-10-26T09:59:34.733" v="2212" actId="478"/>
          <ac:picMkLst>
            <pc:docMk/>
            <pc:sldMk cId="862640323" sldId="258"/>
            <ac:picMk id="7" creationId="{A42ED34F-D161-F8BF-D40E-0FFDE624E77E}"/>
          </ac:picMkLst>
        </pc:picChg>
        <pc:picChg chg="add del mod topLvl">
          <ac:chgData name="Ejtehadi  Mehdi" userId="3167e9e0-a508-4c00-8d8a-8d0634cf1697" providerId="ADAL" clId="{9F31DA2F-8447-412D-8B71-D8A31883B4EB}" dt="2023-10-26T09:33:36.102" v="1939" actId="478"/>
          <ac:picMkLst>
            <pc:docMk/>
            <pc:sldMk cId="862640323" sldId="258"/>
            <ac:picMk id="9" creationId="{3F2389B0-9926-9C2F-1E94-43F9111CB632}"/>
          </ac:picMkLst>
        </pc:picChg>
        <pc:picChg chg="del">
          <ac:chgData name="Ejtehadi  Mehdi" userId="3167e9e0-a508-4c00-8d8a-8d0634cf1697" providerId="ADAL" clId="{9F31DA2F-8447-412D-8B71-D8A31883B4EB}" dt="2023-10-26T10:00:11.846" v="2222" actId="478"/>
          <ac:picMkLst>
            <pc:docMk/>
            <pc:sldMk cId="862640323" sldId="258"/>
            <ac:picMk id="10" creationId="{65895B52-C58B-F7A1-32CD-39293119E8BD}"/>
          </ac:picMkLst>
        </pc:picChg>
        <pc:picChg chg="del mod topLvl">
          <ac:chgData name="Ejtehadi  Mehdi" userId="3167e9e0-a508-4c00-8d8a-8d0634cf1697" providerId="ADAL" clId="{9F31DA2F-8447-412D-8B71-D8A31883B4EB}" dt="2023-10-26T09:33:52.518" v="1942" actId="478"/>
          <ac:picMkLst>
            <pc:docMk/>
            <pc:sldMk cId="862640323" sldId="258"/>
            <ac:picMk id="11" creationId="{6584FC5C-33B0-C289-D700-FFDA42BC301B}"/>
          </ac:picMkLst>
        </pc:picChg>
        <pc:picChg chg="del mod topLvl">
          <ac:chgData name="Ejtehadi  Mehdi" userId="3167e9e0-a508-4c00-8d8a-8d0634cf1697" providerId="ADAL" clId="{9F31DA2F-8447-412D-8B71-D8A31883B4EB}" dt="2023-10-26T09:34:13.170" v="1946" actId="478"/>
          <ac:picMkLst>
            <pc:docMk/>
            <pc:sldMk cId="862640323" sldId="258"/>
            <ac:picMk id="13" creationId="{A09B0E92-4615-BC4A-7853-A7F4B35B71D2}"/>
          </ac:picMkLst>
        </pc:picChg>
        <pc:picChg chg="del">
          <ac:chgData name="Ejtehadi  Mehdi" userId="3167e9e0-a508-4c00-8d8a-8d0634cf1697" providerId="ADAL" clId="{9F31DA2F-8447-412D-8B71-D8A31883B4EB}" dt="2023-10-26T10:00:53.956" v="2232" actId="478"/>
          <ac:picMkLst>
            <pc:docMk/>
            <pc:sldMk cId="862640323" sldId="258"/>
            <ac:picMk id="14" creationId="{7AF8A89A-C858-BDBE-6265-50DD68F37B28}"/>
          </ac:picMkLst>
        </pc:picChg>
        <pc:picChg chg="del mod topLvl">
          <ac:chgData name="Ejtehadi  Mehdi" userId="3167e9e0-a508-4c00-8d8a-8d0634cf1697" providerId="ADAL" clId="{9F31DA2F-8447-412D-8B71-D8A31883B4EB}" dt="2023-10-26T09:34:34.472" v="1949" actId="478"/>
          <ac:picMkLst>
            <pc:docMk/>
            <pc:sldMk cId="862640323" sldId="258"/>
            <ac:picMk id="15" creationId="{C4B6CAD7-575B-047D-3167-BE19FA3C9A2A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17" creationId="{BE755A1D-6369-98D3-472D-66444A94D5E3}"/>
          </ac:picMkLst>
        </pc:picChg>
        <pc:picChg chg="del">
          <ac:chgData name="Ejtehadi  Mehdi" userId="3167e9e0-a508-4c00-8d8a-8d0634cf1697" providerId="ADAL" clId="{9F31DA2F-8447-412D-8B71-D8A31883B4EB}" dt="2023-10-26T10:01:36.582" v="2242" actId="478"/>
          <ac:picMkLst>
            <pc:docMk/>
            <pc:sldMk cId="862640323" sldId="258"/>
            <ac:picMk id="18" creationId="{0F6C2FB3-F899-C2D8-3AA1-62D4EFEC56AC}"/>
          </ac:picMkLst>
        </pc:picChg>
        <pc:picChg chg="del">
          <ac:chgData name="Ejtehadi  Mehdi" userId="3167e9e0-a508-4c00-8d8a-8d0634cf1697" providerId="ADAL" clId="{9F31DA2F-8447-412D-8B71-D8A31883B4EB}" dt="2023-10-26T10:02:30.276" v="2256" actId="478"/>
          <ac:picMkLst>
            <pc:docMk/>
            <pc:sldMk cId="862640323" sldId="258"/>
            <ac:picMk id="20" creationId="{5CBE1C87-1E62-8879-BF27-AE2A9B2607E1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21" creationId="{069B734D-D107-8FC9-F3CA-A424B1DCE138}"/>
          </ac:picMkLst>
        </pc:picChg>
        <pc:picChg chg="del">
          <ac:chgData name="Ejtehadi  Mehdi" userId="3167e9e0-a508-4c00-8d8a-8d0634cf1697" providerId="ADAL" clId="{9F31DA2F-8447-412D-8B71-D8A31883B4EB}" dt="2023-10-26T10:03:04.825" v="2266" actId="478"/>
          <ac:picMkLst>
            <pc:docMk/>
            <pc:sldMk cId="862640323" sldId="258"/>
            <ac:picMk id="22" creationId="{40C63F3A-F1A9-F483-A6D0-46244BE04192}"/>
          </ac:picMkLst>
        </pc:picChg>
        <pc:picChg chg="del mod topLvl">
          <ac:chgData name="Ejtehadi  Mehdi" userId="3167e9e0-a508-4c00-8d8a-8d0634cf1697" providerId="ADAL" clId="{9F31DA2F-8447-412D-8B71-D8A31883B4EB}" dt="2023-10-26T09:37:14.681" v="1987" actId="478"/>
          <ac:picMkLst>
            <pc:docMk/>
            <pc:sldMk cId="862640323" sldId="258"/>
            <ac:picMk id="23" creationId="{9A0644D2-86EB-A2A5-FC77-6CC2953A2C0A}"/>
          </ac:picMkLst>
        </pc:picChg>
        <pc:picChg chg="del mod topLvl">
          <ac:chgData name="Ejtehadi  Mehdi" userId="3167e9e0-a508-4c00-8d8a-8d0634cf1697" providerId="ADAL" clId="{9F31DA2F-8447-412D-8B71-D8A31883B4EB}" dt="2023-10-26T09:37:30.491" v="1990" actId="478"/>
          <ac:picMkLst>
            <pc:docMk/>
            <pc:sldMk cId="862640323" sldId="258"/>
            <ac:picMk id="25" creationId="{0C31FD46-096A-9185-5D74-180806968630}"/>
          </ac:picMkLst>
        </pc:picChg>
        <pc:picChg chg="del">
          <ac:chgData name="Ejtehadi  Mehdi" userId="3167e9e0-a508-4c00-8d8a-8d0634cf1697" providerId="ADAL" clId="{9F31DA2F-8447-412D-8B71-D8A31883B4EB}" dt="2023-10-26T10:03:34.759" v="2275" actId="478"/>
          <ac:picMkLst>
            <pc:docMk/>
            <pc:sldMk cId="862640323" sldId="258"/>
            <ac:picMk id="26" creationId="{046A5C31-0501-974F-E7B9-AD7AB9837C4B}"/>
          </ac:picMkLst>
        </pc:picChg>
        <pc:picChg chg="del mod topLvl">
          <ac:chgData name="Ejtehadi  Mehdi" userId="3167e9e0-a508-4c00-8d8a-8d0634cf1697" providerId="ADAL" clId="{9F31DA2F-8447-412D-8B71-D8A31883B4EB}" dt="2023-10-26T09:37:43.994" v="1993" actId="478"/>
          <ac:picMkLst>
            <pc:docMk/>
            <pc:sldMk cId="862640323" sldId="258"/>
            <ac:picMk id="27" creationId="{0C313F6A-4239-D65D-C392-54386E98871E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28" creationId="{8154BB89-E577-07C9-7846-5B05DBF1E637}"/>
          </ac:picMkLst>
        </pc:picChg>
        <pc:picChg chg="del mod topLvl">
          <ac:chgData name="Ejtehadi  Mehdi" userId="3167e9e0-a508-4c00-8d8a-8d0634cf1697" providerId="ADAL" clId="{9F31DA2F-8447-412D-8B71-D8A31883B4EB}" dt="2023-10-26T09:37:58.956" v="1996" actId="478"/>
          <ac:picMkLst>
            <pc:docMk/>
            <pc:sldMk cId="862640323" sldId="258"/>
            <ac:picMk id="29" creationId="{EDE844D8-5010-B808-56E6-81682A0F9381}"/>
          </ac:picMkLst>
        </pc:picChg>
        <pc:picChg chg="del">
          <ac:chgData name="Ejtehadi  Mehdi" userId="3167e9e0-a508-4c00-8d8a-8d0634cf1697" providerId="ADAL" clId="{9F31DA2F-8447-412D-8B71-D8A31883B4EB}" dt="2023-10-26T10:05:17.785" v="2286" actId="478"/>
          <ac:picMkLst>
            <pc:docMk/>
            <pc:sldMk cId="862640323" sldId="258"/>
            <ac:picMk id="30" creationId="{886C268A-D4DB-9910-0E86-21033B397820}"/>
          </ac:picMkLst>
        </pc:picChg>
        <pc:picChg chg="del mod topLvl">
          <ac:chgData name="Ejtehadi  Mehdi" userId="3167e9e0-a508-4c00-8d8a-8d0634cf1697" providerId="ADAL" clId="{9F31DA2F-8447-412D-8B71-D8A31883B4EB}" dt="2023-10-26T09:40:45.139" v="2033" actId="478"/>
          <ac:picMkLst>
            <pc:docMk/>
            <pc:sldMk cId="862640323" sldId="258"/>
            <ac:picMk id="33" creationId="{5710047E-1E79-F175-ECEA-3C264136B919}"/>
          </ac:picMkLst>
        </pc:picChg>
        <pc:picChg chg="del">
          <ac:chgData name="Ejtehadi  Mehdi" userId="3167e9e0-a508-4c00-8d8a-8d0634cf1697" providerId="ADAL" clId="{9F31DA2F-8447-412D-8B71-D8A31883B4EB}" dt="2023-10-26T10:06:13.384" v="2297" actId="478"/>
          <ac:picMkLst>
            <pc:docMk/>
            <pc:sldMk cId="862640323" sldId="258"/>
            <ac:picMk id="34" creationId="{6157FD42-E5E4-5DEE-9AEE-5D13E2C11B4B}"/>
          </ac:picMkLst>
        </pc:picChg>
        <pc:picChg chg="add del mod topLvl">
          <ac:chgData name="Ejtehadi  Mehdi" userId="3167e9e0-a508-4c00-8d8a-8d0634cf1697" providerId="ADAL" clId="{9F31DA2F-8447-412D-8B71-D8A31883B4EB}" dt="2023-10-26T09:41:07.250" v="2038" actId="478"/>
          <ac:picMkLst>
            <pc:docMk/>
            <pc:sldMk cId="862640323" sldId="258"/>
            <ac:picMk id="35" creationId="{599ACF68-E01C-ABBB-05D4-ADE0600A1E83}"/>
          </ac:picMkLst>
        </pc:picChg>
        <pc:picChg chg="add mod modCrop">
          <ac:chgData name="Ejtehadi  Mehdi" userId="3167e9e0-a508-4c00-8d8a-8d0634cf1697" providerId="ADAL" clId="{9F31DA2F-8447-412D-8B71-D8A31883B4EB}" dt="2023-10-26T10:18:35.892" v="2452" actId="164"/>
          <ac:picMkLst>
            <pc:docMk/>
            <pc:sldMk cId="862640323" sldId="258"/>
            <ac:picMk id="36" creationId="{F418224A-6412-EF96-0714-A6C8B7C68F64}"/>
          </ac:picMkLst>
        </pc:picChg>
        <pc:picChg chg="del mod topLvl">
          <ac:chgData name="Ejtehadi  Mehdi" userId="3167e9e0-a508-4c00-8d8a-8d0634cf1697" providerId="ADAL" clId="{9F31DA2F-8447-412D-8B71-D8A31883B4EB}" dt="2023-10-26T09:41:22.619" v="2041" actId="478"/>
          <ac:picMkLst>
            <pc:docMk/>
            <pc:sldMk cId="862640323" sldId="258"/>
            <ac:picMk id="37" creationId="{06FF0C2E-3D1F-9CD9-ACC4-9382431D71A6}"/>
          </ac:picMkLst>
        </pc:picChg>
        <pc:picChg chg="del">
          <ac:chgData name="Ejtehadi  Mehdi" userId="3167e9e0-a508-4c00-8d8a-8d0634cf1697" providerId="ADAL" clId="{9F31DA2F-8447-412D-8B71-D8A31883B4EB}" dt="2023-10-26T10:07:35.587" v="2308" actId="478"/>
          <ac:picMkLst>
            <pc:docMk/>
            <pc:sldMk cId="862640323" sldId="258"/>
            <ac:picMk id="38" creationId="{FA94B39C-DDA3-2C43-F684-381B1BE97B98}"/>
          </ac:picMkLst>
        </pc:picChg>
        <pc:picChg chg="del mod topLvl">
          <ac:chgData name="Ejtehadi  Mehdi" userId="3167e9e0-a508-4c00-8d8a-8d0634cf1697" providerId="ADAL" clId="{9F31DA2F-8447-412D-8B71-D8A31883B4EB}" dt="2023-10-26T09:41:39.650" v="2044" actId="478"/>
          <ac:picMkLst>
            <pc:docMk/>
            <pc:sldMk cId="862640323" sldId="258"/>
            <ac:picMk id="39" creationId="{DB31FF95-29E7-5128-C3B7-0D69A760D6E1}"/>
          </ac:picMkLst>
        </pc:picChg>
        <pc:picChg chg="del">
          <ac:chgData name="Ejtehadi  Mehdi" userId="3167e9e0-a508-4c00-8d8a-8d0634cf1697" providerId="ADAL" clId="{9F31DA2F-8447-412D-8B71-D8A31883B4EB}" dt="2023-10-26T10:08:16.045" v="2317" actId="478"/>
          <ac:picMkLst>
            <pc:docMk/>
            <pc:sldMk cId="862640323" sldId="258"/>
            <ac:picMk id="41" creationId="{BB1D8041-BDD8-CC61-0E3F-37CED689DD4A}"/>
          </ac:picMkLst>
        </pc:picChg>
        <pc:picChg chg="add mod modCrop">
          <ac:chgData name="Ejtehadi  Mehdi" userId="3167e9e0-a508-4c00-8d8a-8d0634cf1697" providerId="ADAL" clId="{9F31DA2F-8447-412D-8B71-D8A31883B4EB}" dt="2023-10-26T09:37:25.955" v="1989" actId="1076"/>
          <ac:picMkLst>
            <pc:docMk/>
            <pc:sldMk cId="862640323" sldId="258"/>
            <ac:picMk id="42" creationId="{1AA83513-A27E-2EFC-D66F-D7A4ACF1DEFA}"/>
          </ac:picMkLst>
        </pc:picChg>
        <pc:picChg chg="del">
          <ac:chgData name="Ejtehadi  Mehdi" userId="3167e9e0-a508-4c00-8d8a-8d0634cf1697" providerId="ADAL" clId="{9F31DA2F-8447-412D-8B71-D8A31883B4EB}" dt="2023-10-26T10:08:59.118" v="2326" actId="478"/>
          <ac:picMkLst>
            <pc:docMk/>
            <pc:sldMk cId="862640323" sldId="258"/>
            <ac:picMk id="43" creationId="{A3BAB54E-A4EF-144E-FF19-847D0847A328}"/>
          </ac:picMkLst>
        </pc:picChg>
        <pc:picChg chg="del">
          <ac:chgData name="Ejtehadi  Mehdi" userId="3167e9e0-a508-4c00-8d8a-8d0634cf1697" providerId="ADAL" clId="{9F31DA2F-8447-412D-8B71-D8A31883B4EB}" dt="2023-10-26T10:09:44.755" v="2338" actId="478"/>
          <ac:picMkLst>
            <pc:docMk/>
            <pc:sldMk cId="862640323" sldId="258"/>
            <ac:picMk id="46" creationId="{F30D3C1F-646F-B318-4CD5-71B312B2728E}"/>
          </ac:picMkLst>
        </pc:picChg>
        <pc:picChg chg="del mod topLvl">
          <ac:chgData name="Ejtehadi  Mehdi" userId="3167e9e0-a508-4c00-8d8a-8d0634cf1697" providerId="ADAL" clId="{9F31DA2F-8447-412D-8B71-D8A31883B4EB}" dt="2023-10-26T09:44:27.798" v="2083" actId="478"/>
          <ac:picMkLst>
            <pc:docMk/>
            <pc:sldMk cId="862640323" sldId="258"/>
            <ac:picMk id="47" creationId="{6DCAC84D-1588-A728-8523-BF203489437D}"/>
          </ac:picMkLst>
        </pc:picChg>
        <pc:picChg chg="add mod modCrop">
          <ac:chgData name="Ejtehadi  Mehdi" userId="3167e9e0-a508-4c00-8d8a-8d0634cf1697" providerId="ADAL" clId="{9F31DA2F-8447-412D-8B71-D8A31883B4EB}" dt="2023-10-26T09:37:39.352" v="1992" actId="1076"/>
          <ac:picMkLst>
            <pc:docMk/>
            <pc:sldMk cId="862640323" sldId="258"/>
            <ac:picMk id="48" creationId="{5E260CF0-9178-68F5-EC49-36A32737A062}"/>
          </ac:picMkLst>
        </pc:picChg>
        <pc:picChg chg="del mod topLvl">
          <ac:chgData name="Ejtehadi  Mehdi" userId="3167e9e0-a508-4c00-8d8a-8d0634cf1697" providerId="ADAL" clId="{9F31DA2F-8447-412D-8B71-D8A31883B4EB}" dt="2023-10-26T09:44:46.049" v="2087" actId="478"/>
          <ac:picMkLst>
            <pc:docMk/>
            <pc:sldMk cId="862640323" sldId="258"/>
            <ac:picMk id="49" creationId="{A4347A13-B240-51EA-7802-B4F3DCF69EDA}"/>
          </ac:picMkLst>
        </pc:picChg>
        <pc:picChg chg="del mod">
          <ac:chgData name="Ejtehadi  Mehdi" userId="3167e9e0-a508-4c00-8d8a-8d0634cf1697" providerId="ADAL" clId="{9F31DA2F-8447-412D-8B71-D8A31883B4EB}" dt="2023-10-26T10:10:46.121" v="2349" actId="478"/>
          <ac:picMkLst>
            <pc:docMk/>
            <pc:sldMk cId="862640323" sldId="258"/>
            <ac:picMk id="50" creationId="{C1AAAE4B-1E16-5E6C-0395-4F9D7888F48C}"/>
          </ac:picMkLst>
        </pc:picChg>
        <pc:picChg chg="del mod topLvl">
          <ac:chgData name="Ejtehadi  Mehdi" userId="3167e9e0-a508-4c00-8d8a-8d0634cf1697" providerId="ADAL" clId="{9F31DA2F-8447-412D-8B71-D8A31883B4EB}" dt="2023-10-26T09:45:21.768" v="2091" actId="478"/>
          <ac:picMkLst>
            <pc:docMk/>
            <pc:sldMk cId="862640323" sldId="258"/>
            <ac:picMk id="51" creationId="{940022E7-56A2-28F6-B5B2-1B5187325B58}"/>
          </ac:picMkLst>
        </pc:picChg>
        <pc:picChg chg="add del mod">
          <ac:chgData name="Ejtehadi  Mehdi" userId="3167e9e0-a508-4c00-8d8a-8d0634cf1697" providerId="ADAL" clId="{9F31DA2F-8447-412D-8B71-D8A31883B4EB}" dt="2023-10-26T09:36:05.607" v="1968"/>
          <ac:picMkLst>
            <pc:docMk/>
            <pc:sldMk cId="862640323" sldId="258"/>
            <ac:picMk id="52" creationId="{677E3F34-D7F1-8726-0771-DBF09B604BC5}"/>
          </ac:picMkLst>
        </pc:picChg>
        <pc:picChg chg="del mod topLvl">
          <ac:chgData name="Ejtehadi  Mehdi" userId="3167e9e0-a508-4c00-8d8a-8d0634cf1697" providerId="ADAL" clId="{9F31DA2F-8447-412D-8B71-D8A31883B4EB}" dt="2023-10-26T09:45:36.894" v="2094" actId="478"/>
          <ac:picMkLst>
            <pc:docMk/>
            <pc:sldMk cId="862640323" sldId="258"/>
            <ac:picMk id="53" creationId="{C87A9E83-A78A-DF96-620B-DE74B4CA2A18}"/>
          </ac:picMkLst>
        </pc:picChg>
        <pc:picChg chg="del">
          <ac:chgData name="Ejtehadi  Mehdi" userId="3167e9e0-a508-4c00-8d8a-8d0634cf1697" providerId="ADAL" clId="{9F31DA2F-8447-412D-8B71-D8A31883B4EB}" dt="2023-10-26T10:11:35.556" v="2358" actId="478"/>
          <ac:picMkLst>
            <pc:docMk/>
            <pc:sldMk cId="862640323" sldId="258"/>
            <ac:picMk id="54" creationId="{8714A86E-C0D6-3A5D-082A-7E98572425CF}"/>
          </ac:picMkLst>
        </pc:picChg>
        <pc:picChg chg="del">
          <ac:chgData name="Ejtehadi  Mehdi" userId="3167e9e0-a508-4c00-8d8a-8d0634cf1697" providerId="ADAL" clId="{9F31DA2F-8447-412D-8B71-D8A31883B4EB}" dt="2023-10-26T10:12:16.901" v="2368" actId="478"/>
          <ac:picMkLst>
            <pc:docMk/>
            <pc:sldMk cId="862640323" sldId="258"/>
            <ac:picMk id="56" creationId="{D00054E4-DD63-8E6A-0C4B-62D5C490E32A}"/>
          </ac:picMkLst>
        </pc:picChg>
        <pc:picChg chg="add mod modCrop">
          <ac:chgData name="Ejtehadi  Mehdi" userId="3167e9e0-a508-4c00-8d8a-8d0634cf1697" providerId="ADAL" clId="{9F31DA2F-8447-412D-8B71-D8A31883B4EB}" dt="2023-10-26T09:37:55.254" v="1995" actId="1076"/>
          <ac:picMkLst>
            <pc:docMk/>
            <pc:sldMk cId="862640323" sldId="258"/>
            <ac:picMk id="57" creationId="{4C0D457C-92A5-A802-CD26-021AD3C30B73}"/>
          </ac:picMkLst>
        </pc:picChg>
        <pc:picChg chg="del">
          <ac:chgData name="Ejtehadi  Mehdi" userId="3167e9e0-a508-4c00-8d8a-8d0634cf1697" providerId="ADAL" clId="{9F31DA2F-8447-412D-8B71-D8A31883B4EB}" dt="2023-10-26T10:12:51.094" v="2377" actId="478"/>
          <ac:picMkLst>
            <pc:docMk/>
            <pc:sldMk cId="862640323" sldId="258"/>
            <ac:picMk id="58" creationId="{3EA75638-15CB-6F8F-D552-494E474C8214}"/>
          </ac:picMkLst>
        </pc:picChg>
        <pc:picChg chg="del">
          <ac:chgData name="Ejtehadi  Mehdi" userId="3167e9e0-a508-4c00-8d8a-8d0634cf1697" providerId="ADAL" clId="{9F31DA2F-8447-412D-8B71-D8A31883B4EB}" dt="2023-10-26T10:13:28.011" v="2387" actId="478"/>
          <ac:picMkLst>
            <pc:docMk/>
            <pc:sldMk cId="862640323" sldId="258"/>
            <ac:picMk id="61" creationId="{799D9811-B33B-D027-C1C8-2AFC73ABC702}"/>
          </ac:picMkLst>
        </pc:picChg>
        <pc:picChg chg="add mod modCrop">
          <ac:chgData name="Ejtehadi  Mehdi" userId="3167e9e0-a508-4c00-8d8a-8d0634cf1697" providerId="ADAL" clId="{9F31DA2F-8447-412D-8B71-D8A31883B4EB}" dt="2023-10-26T09:38:08.412" v="1998" actId="1076"/>
          <ac:picMkLst>
            <pc:docMk/>
            <pc:sldMk cId="862640323" sldId="258"/>
            <ac:picMk id="62" creationId="{DFC4B393-3528-785B-74F4-540B32882A35}"/>
          </ac:picMkLst>
        </pc:picChg>
        <pc:picChg chg="del">
          <ac:chgData name="Ejtehadi  Mehdi" userId="3167e9e0-a508-4c00-8d8a-8d0634cf1697" providerId="ADAL" clId="{9F31DA2F-8447-412D-8B71-D8A31883B4EB}" dt="2023-10-26T10:15:05.373" v="2401" actId="478"/>
          <ac:picMkLst>
            <pc:docMk/>
            <pc:sldMk cId="862640323" sldId="258"/>
            <ac:picMk id="63" creationId="{9973CD98-79F5-9890-E351-DC85A6977F31}"/>
          </ac:picMkLst>
        </pc:picChg>
        <pc:picChg chg="del mod topLvl">
          <ac:chgData name="Ejtehadi  Mehdi" userId="3167e9e0-a508-4c00-8d8a-8d0634cf1697" providerId="ADAL" clId="{9F31DA2F-8447-412D-8B71-D8A31883B4EB}" dt="2023-10-26T09:48:31.971" v="2130" actId="478"/>
          <ac:picMkLst>
            <pc:docMk/>
            <pc:sldMk cId="862640323" sldId="258"/>
            <ac:picMk id="66" creationId="{25D9B0E3-7D6D-9B69-12E8-ABF866B9ADC9}"/>
          </ac:picMkLst>
        </pc:picChg>
        <pc:picChg chg="del">
          <ac:chgData name="Ejtehadi  Mehdi" userId="3167e9e0-a508-4c00-8d8a-8d0634cf1697" providerId="ADAL" clId="{9F31DA2F-8447-412D-8B71-D8A31883B4EB}" dt="2023-10-26T10:16:08.816" v="2416" actId="478"/>
          <ac:picMkLst>
            <pc:docMk/>
            <pc:sldMk cId="862640323" sldId="258"/>
            <ac:picMk id="67" creationId="{9AEF8278-6759-ABCD-EA47-46D5CC9D525E}"/>
          </ac:picMkLst>
        </pc:picChg>
        <pc:picChg chg="del mod topLvl">
          <ac:chgData name="Ejtehadi  Mehdi" userId="3167e9e0-a508-4c00-8d8a-8d0634cf1697" providerId="ADAL" clId="{9F31DA2F-8447-412D-8B71-D8A31883B4EB}" dt="2023-10-26T09:48:54.351" v="2136" actId="478"/>
          <ac:picMkLst>
            <pc:docMk/>
            <pc:sldMk cId="862640323" sldId="258"/>
            <ac:picMk id="68" creationId="{00FBE9A6-067D-CBFC-84B8-BE07B3E59C2A}"/>
          </ac:picMkLst>
        </pc:picChg>
        <pc:picChg chg="add mod modCrop">
          <ac:chgData name="Ejtehadi  Mehdi" userId="3167e9e0-a508-4c00-8d8a-8d0634cf1697" providerId="ADAL" clId="{9F31DA2F-8447-412D-8B71-D8A31883B4EB}" dt="2023-10-26T09:40:55.438" v="2035" actId="1076"/>
          <ac:picMkLst>
            <pc:docMk/>
            <pc:sldMk cId="862640323" sldId="258"/>
            <ac:picMk id="69" creationId="{D9A27342-0C33-6D8D-9F12-DB43AED0B89A}"/>
          </ac:picMkLst>
        </pc:picChg>
        <pc:picChg chg="del mod topLvl">
          <ac:chgData name="Ejtehadi  Mehdi" userId="3167e9e0-a508-4c00-8d8a-8d0634cf1697" providerId="ADAL" clId="{9F31DA2F-8447-412D-8B71-D8A31883B4EB}" dt="2023-10-26T09:49:08.209" v="2138" actId="478"/>
          <ac:picMkLst>
            <pc:docMk/>
            <pc:sldMk cId="862640323" sldId="258"/>
            <ac:picMk id="70" creationId="{6EF138C7-4429-7179-6C6E-825A9843B1B5}"/>
          </ac:picMkLst>
        </pc:picChg>
        <pc:picChg chg="del">
          <ac:chgData name="Ejtehadi  Mehdi" userId="3167e9e0-a508-4c00-8d8a-8d0634cf1697" providerId="ADAL" clId="{9F31DA2F-8447-412D-8B71-D8A31883B4EB}" dt="2023-10-26T10:16:56.587" v="2428" actId="478"/>
          <ac:picMkLst>
            <pc:docMk/>
            <pc:sldMk cId="862640323" sldId="258"/>
            <ac:picMk id="71" creationId="{56211B84-D041-5F0C-E5E0-C85C4BAACB0F}"/>
          </ac:picMkLst>
        </pc:picChg>
        <pc:picChg chg="del mod topLvl">
          <ac:chgData name="Ejtehadi  Mehdi" userId="3167e9e0-a508-4c00-8d8a-8d0634cf1697" providerId="ADAL" clId="{9F31DA2F-8447-412D-8B71-D8A31883B4EB}" dt="2023-10-26T09:49:26.108" v="2141" actId="478"/>
          <ac:picMkLst>
            <pc:docMk/>
            <pc:sldMk cId="862640323" sldId="258"/>
            <ac:picMk id="72" creationId="{AF4EDB6A-7C09-9C19-3EF5-D95C5A0C97FE}"/>
          </ac:picMkLst>
        </pc:picChg>
        <pc:picChg chg="del">
          <ac:chgData name="Ejtehadi  Mehdi" userId="3167e9e0-a508-4c00-8d8a-8d0634cf1697" providerId="ADAL" clId="{9F31DA2F-8447-412D-8B71-D8A31883B4EB}" dt="2023-10-26T10:17:29.152" v="2437" actId="478"/>
          <ac:picMkLst>
            <pc:docMk/>
            <pc:sldMk cId="862640323" sldId="258"/>
            <ac:picMk id="74" creationId="{0CDDFEB2-EB13-5214-ABC3-ABEF400235D7}"/>
          </ac:picMkLst>
        </pc:picChg>
        <pc:picChg chg="add mod modCrop">
          <ac:chgData name="Ejtehadi  Mehdi" userId="3167e9e0-a508-4c00-8d8a-8d0634cf1697" providerId="ADAL" clId="{9F31DA2F-8447-412D-8B71-D8A31883B4EB}" dt="2023-10-26T09:41:16.745" v="2040" actId="1076"/>
          <ac:picMkLst>
            <pc:docMk/>
            <pc:sldMk cId="862640323" sldId="258"/>
            <ac:picMk id="75" creationId="{45977B83-1BC2-9429-6873-48085F9F9F38}"/>
          </ac:picMkLst>
        </pc:picChg>
        <pc:picChg chg="add mod modCrop">
          <ac:chgData name="Ejtehadi  Mehdi" userId="3167e9e0-a508-4c00-8d8a-8d0634cf1697" providerId="ADAL" clId="{9F31DA2F-8447-412D-8B71-D8A31883B4EB}" dt="2023-10-26T09:41:35.182" v="2043" actId="1076"/>
          <ac:picMkLst>
            <pc:docMk/>
            <pc:sldMk cId="862640323" sldId="258"/>
            <ac:picMk id="77" creationId="{6C5ADA14-D1D6-B27A-E149-EA9461BDABCC}"/>
          </ac:picMkLst>
        </pc:picChg>
        <pc:picChg chg="add del mod">
          <ac:chgData name="Ejtehadi  Mehdi" userId="3167e9e0-a508-4c00-8d8a-8d0634cf1697" providerId="ADAL" clId="{9F31DA2F-8447-412D-8B71-D8A31883B4EB}" dt="2023-10-26T09:39:59.976" v="2023"/>
          <ac:picMkLst>
            <pc:docMk/>
            <pc:sldMk cId="862640323" sldId="258"/>
            <ac:picMk id="78" creationId="{2DB60A76-BF53-C133-590E-FA79F3D5C2C5}"/>
          </ac:picMkLst>
        </pc:picChg>
        <pc:picChg chg="add mod modCrop">
          <ac:chgData name="Ejtehadi  Mehdi" userId="3167e9e0-a508-4c00-8d8a-8d0634cf1697" providerId="ADAL" clId="{9F31DA2F-8447-412D-8B71-D8A31883B4EB}" dt="2023-10-26T09:41:52.760" v="2046" actId="1076"/>
          <ac:picMkLst>
            <pc:docMk/>
            <pc:sldMk cId="862640323" sldId="258"/>
            <ac:picMk id="80" creationId="{12CD9F8F-1629-DD83-2E37-39BE6A8B14A3}"/>
          </ac:picMkLst>
        </pc:picChg>
        <pc:picChg chg="add mod modCrop">
          <ac:chgData name="Ejtehadi  Mehdi" userId="3167e9e0-a508-4c00-8d8a-8d0634cf1697" providerId="ADAL" clId="{9F31DA2F-8447-412D-8B71-D8A31883B4EB}" dt="2023-10-26T09:44:38.970" v="2085" actId="1076"/>
          <ac:picMkLst>
            <pc:docMk/>
            <pc:sldMk cId="862640323" sldId="258"/>
            <ac:picMk id="82" creationId="{2A3A9629-2318-60EC-3220-D081E308B39B}"/>
          </ac:picMkLst>
        </pc:picChg>
        <pc:picChg chg="add mod modCrop">
          <ac:chgData name="Ejtehadi  Mehdi" userId="3167e9e0-a508-4c00-8d8a-8d0634cf1697" providerId="ADAL" clId="{9F31DA2F-8447-412D-8B71-D8A31883B4EB}" dt="2023-10-26T09:45:10.561" v="2090" actId="1076"/>
          <ac:picMkLst>
            <pc:docMk/>
            <pc:sldMk cId="862640323" sldId="258"/>
            <ac:picMk id="84" creationId="{0F37CD0F-109D-C71C-D989-DC41C4453E75}"/>
          </ac:picMkLst>
        </pc:picChg>
        <pc:picChg chg="del mod topLvl">
          <ac:chgData name="Ejtehadi  Mehdi" userId="3167e9e0-a508-4c00-8d8a-8d0634cf1697" providerId="ADAL" clId="{9F31DA2F-8447-412D-8B71-D8A31883B4EB}" dt="2023-10-26T09:52:05.350" v="2180" actId="478"/>
          <ac:picMkLst>
            <pc:docMk/>
            <pc:sldMk cId="862640323" sldId="258"/>
            <ac:picMk id="85" creationId="{1F15C0B9-A4F5-2A30-49C6-233018F6D48A}"/>
          </ac:picMkLst>
        </pc:picChg>
        <pc:picChg chg="del mod topLvl">
          <ac:chgData name="Ejtehadi  Mehdi" userId="3167e9e0-a508-4c00-8d8a-8d0634cf1697" providerId="ADAL" clId="{9F31DA2F-8447-412D-8B71-D8A31883B4EB}" dt="2023-10-26T09:52:22.169" v="2183" actId="478"/>
          <ac:picMkLst>
            <pc:docMk/>
            <pc:sldMk cId="862640323" sldId="258"/>
            <ac:picMk id="87" creationId="{7658E3C1-B2F2-CA65-95B4-195A8E943409}"/>
          </ac:picMkLst>
        </pc:picChg>
        <pc:picChg chg="add mod modCrop">
          <ac:chgData name="Ejtehadi  Mehdi" userId="3167e9e0-a508-4c00-8d8a-8d0634cf1697" providerId="ADAL" clId="{9F31DA2F-8447-412D-8B71-D8A31883B4EB}" dt="2023-10-26T09:45:31.604" v="2093" actId="1076"/>
          <ac:picMkLst>
            <pc:docMk/>
            <pc:sldMk cId="862640323" sldId="258"/>
            <ac:picMk id="88" creationId="{12DCB23D-53F0-0E48-20AA-7649A01CAF62}"/>
          </ac:picMkLst>
        </pc:picChg>
        <pc:picChg chg="del mod topLvl">
          <ac:chgData name="Ejtehadi  Mehdi" userId="3167e9e0-a508-4c00-8d8a-8d0634cf1697" providerId="ADAL" clId="{9F31DA2F-8447-412D-8B71-D8A31883B4EB}" dt="2023-10-26T09:52:39.927" v="2186" actId="478"/>
          <ac:picMkLst>
            <pc:docMk/>
            <pc:sldMk cId="862640323" sldId="258"/>
            <ac:picMk id="89" creationId="{E7AA721B-6AA5-2F26-07CD-D764937D767E}"/>
          </ac:picMkLst>
        </pc:picChg>
        <pc:picChg chg="del mod topLvl">
          <ac:chgData name="Ejtehadi  Mehdi" userId="3167e9e0-a508-4c00-8d8a-8d0634cf1697" providerId="ADAL" clId="{9F31DA2F-8447-412D-8B71-D8A31883B4EB}" dt="2023-10-26T09:52:49.371" v="2189" actId="478"/>
          <ac:picMkLst>
            <pc:docMk/>
            <pc:sldMk cId="862640323" sldId="258"/>
            <ac:picMk id="91" creationId="{98806042-919A-35A7-1F41-5929281806DD}"/>
          </ac:picMkLst>
        </pc:picChg>
        <pc:picChg chg="add mod modCrop">
          <ac:chgData name="Ejtehadi  Mehdi" userId="3167e9e0-a508-4c00-8d8a-8d0634cf1697" providerId="ADAL" clId="{9F31DA2F-8447-412D-8B71-D8A31883B4EB}" dt="2023-10-26T09:45:47.478" v="2096" actId="1076"/>
          <ac:picMkLst>
            <pc:docMk/>
            <pc:sldMk cId="862640323" sldId="258"/>
            <ac:picMk id="92" creationId="{246F8438-6F83-18D7-3617-3F1F40EFD40D}"/>
          </ac:picMkLst>
        </pc:picChg>
        <pc:picChg chg="add mod modCrop">
          <ac:chgData name="Ejtehadi  Mehdi" userId="3167e9e0-a508-4c00-8d8a-8d0634cf1697" providerId="ADAL" clId="{9F31DA2F-8447-412D-8B71-D8A31883B4EB}" dt="2023-10-26T09:48:50.344" v="2135" actId="1076"/>
          <ac:picMkLst>
            <pc:docMk/>
            <pc:sldMk cId="862640323" sldId="258"/>
            <ac:picMk id="95" creationId="{4CD6BC68-1FD5-446B-BEF2-080CA9BE6959}"/>
          </ac:picMkLst>
        </pc:picChg>
        <pc:picChg chg="add mod modCrop">
          <ac:chgData name="Ejtehadi  Mehdi" userId="3167e9e0-a508-4c00-8d8a-8d0634cf1697" providerId="ADAL" clId="{9F31DA2F-8447-412D-8B71-D8A31883B4EB}" dt="2023-10-26T09:49:02.504" v="2137" actId="1076"/>
          <ac:picMkLst>
            <pc:docMk/>
            <pc:sldMk cId="862640323" sldId="258"/>
            <ac:picMk id="97" creationId="{468C2276-C9F0-7B1B-C99F-B3350B440061}"/>
          </ac:picMkLst>
        </pc:picChg>
        <pc:picChg chg="add mod modCrop">
          <ac:chgData name="Ejtehadi  Mehdi" userId="3167e9e0-a508-4c00-8d8a-8d0634cf1697" providerId="ADAL" clId="{9F31DA2F-8447-412D-8B71-D8A31883B4EB}" dt="2023-10-26T09:49:18.072" v="2140" actId="1076"/>
          <ac:picMkLst>
            <pc:docMk/>
            <pc:sldMk cId="862640323" sldId="258"/>
            <ac:picMk id="99" creationId="{9438FECC-3B5E-B857-902D-3401620DC8F6}"/>
          </ac:picMkLst>
        </pc:picChg>
        <pc:picChg chg="add mod modCrop">
          <ac:chgData name="Ejtehadi  Mehdi" userId="3167e9e0-a508-4c00-8d8a-8d0634cf1697" providerId="ADAL" clId="{9F31DA2F-8447-412D-8B71-D8A31883B4EB}" dt="2023-10-26T09:49:32.920" v="2142" actId="1076"/>
          <ac:picMkLst>
            <pc:docMk/>
            <pc:sldMk cId="862640323" sldId="258"/>
            <ac:picMk id="101" creationId="{884BECF3-1CC3-C073-F84A-84E8841CEAC9}"/>
          </ac:picMkLst>
        </pc:picChg>
        <pc:picChg chg="add mod modCrop">
          <ac:chgData name="Ejtehadi  Mehdi" userId="3167e9e0-a508-4c00-8d8a-8d0634cf1697" providerId="ADAL" clId="{9F31DA2F-8447-412D-8B71-D8A31883B4EB}" dt="2023-10-26T09:52:14.163" v="2182" actId="1076"/>
          <ac:picMkLst>
            <pc:docMk/>
            <pc:sldMk cId="862640323" sldId="258"/>
            <ac:picMk id="103" creationId="{6057BE14-DCA5-AE67-23D5-FCF11BA761A4}"/>
          </ac:picMkLst>
        </pc:picChg>
        <pc:picChg chg="add mod modCrop">
          <ac:chgData name="Ejtehadi  Mehdi" userId="3167e9e0-a508-4c00-8d8a-8d0634cf1697" providerId="ADAL" clId="{9F31DA2F-8447-412D-8B71-D8A31883B4EB}" dt="2023-10-26T09:52:32.850" v="2185" actId="1076"/>
          <ac:picMkLst>
            <pc:docMk/>
            <pc:sldMk cId="862640323" sldId="258"/>
            <ac:picMk id="105" creationId="{EB56E053-2516-25CD-F586-F6B5FFFD5D72}"/>
          </ac:picMkLst>
        </pc:picChg>
        <pc:picChg chg="add mod modCrop">
          <ac:chgData name="Ejtehadi  Mehdi" userId="3167e9e0-a508-4c00-8d8a-8d0634cf1697" providerId="ADAL" clId="{9F31DA2F-8447-412D-8B71-D8A31883B4EB}" dt="2023-10-26T09:52:45.497" v="2187" actId="1076"/>
          <ac:picMkLst>
            <pc:docMk/>
            <pc:sldMk cId="862640323" sldId="258"/>
            <ac:picMk id="116" creationId="{D62AA5F6-F875-2805-F827-E7FA5CD9D144}"/>
          </ac:picMkLst>
        </pc:picChg>
        <pc:picChg chg="add mod modCrop">
          <ac:chgData name="Ejtehadi  Mehdi" userId="3167e9e0-a508-4c00-8d8a-8d0634cf1697" providerId="ADAL" clId="{9F31DA2F-8447-412D-8B71-D8A31883B4EB}" dt="2023-10-26T09:52:56.766" v="2190" actId="1076"/>
          <ac:picMkLst>
            <pc:docMk/>
            <pc:sldMk cId="862640323" sldId="258"/>
            <ac:picMk id="118" creationId="{3D022C7A-0DD8-6C53-2307-4EFF43399DB4}"/>
          </ac:picMkLst>
        </pc:picChg>
        <pc:picChg chg="add mod modCrop">
          <ac:chgData name="Ejtehadi  Mehdi" userId="3167e9e0-a508-4c00-8d8a-8d0634cf1697" providerId="ADAL" clId="{9F31DA2F-8447-412D-8B71-D8A31883B4EB}" dt="2023-10-26T09:58:25.587" v="2200" actId="1076"/>
          <ac:picMkLst>
            <pc:docMk/>
            <pc:sldMk cId="862640323" sldId="258"/>
            <ac:picMk id="120" creationId="{2B6D9C95-C22E-0C35-F18D-AA858CBA74C5}"/>
          </ac:picMkLst>
        </pc:picChg>
        <pc:picChg chg="add mod modCrop">
          <ac:chgData name="Ejtehadi  Mehdi" userId="3167e9e0-a508-4c00-8d8a-8d0634cf1697" providerId="ADAL" clId="{9F31DA2F-8447-412D-8B71-D8A31883B4EB}" dt="2023-10-26T09:59:12.146" v="2211" actId="1076"/>
          <ac:picMkLst>
            <pc:docMk/>
            <pc:sldMk cId="862640323" sldId="258"/>
            <ac:picMk id="122" creationId="{0DA84518-B80B-B696-66A3-CCC0F110300C}"/>
          </ac:picMkLst>
        </pc:picChg>
        <pc:picChg chg="add mod modCrop">
          <ac:chgData name="Ejtehadi  Mehdi" userId="3167e9e0-a508-4c00-8d8a-8d0634cf1697" providerId="ADAL" clId="{9F31DA2F-8447-412D-8B71-D8A31883B4EB}" dt="2023-10-26T10:00:07.321" v="2221" actId="1076"/>
          <ac:picMkLst>
            <pc:docMk/>
            <pc:sldMk cId="862640323" sldId="258"/>
            <ac:picMk id="124" creationId="{1F2D50B3-D17D-9120-B291-FC54D8581B2B}"/>
          </ac:picMkLst>
        </pc:picChg>
        <pc:picChg chg="add mod modCrop">
          <ac:chgData name="Ejtehadi  Mehdi" userId="3167e9e0-a508-4c00-8d8a-8d0634cf1697" providerId="ADAL" clId="{9F31DA2F-8447-412D-8B71-D8A31883B4EB}" dt="2023-10-26T10:00:49.789" v="2231" actId="1076"/>
          <ac:picMkLst>
            <pc:docMk/>
            <pc:sldMk cId="862640323" sldId="258"/>
            <ac:picMk id="126" creationId="{777DE1FA-B3A1-0141-53E7-61ADC96C73A7}"/>
          </ac:picMkLst>
        </pc:picChg>
        <pc:picChg chg="add mod modCrop">
          <ac:chgData name="Ejtehadi  Mehdi" userId="3167e9e0-a508-4c00-8d8a-8d0634cf1697" providerId="ADAL" clId="{9F31DA2F-8447-412D-8B71-D8A31883B4EB}" dt="2023-10-26T10:02:21.671" v="2253" actId="1076"/>
          <ac:picMkLst>
            <pc:docMk/>
            <pc:sldMk cId="862640323" sldId="258"/>
            <ac:picMk id="128" creationId="{A6EF6EE2-4C93-CA18-A704-B639236E8F9E}"/>
          </ac:picMkLst>
        </pc:picChg>
        <pc:picChg chg="add mod modCrop">
          <ac:chgData name="Ejtehadi  Mehdi" userId="3167e9e0-a508-4c00-8d8a-8d0634cf1697" providerId="ADAL" clId="{9F31DA2F-8447-412D-8B71-D8A31883B4EB}" dt="2023-10-26T10:02:25.239" v="2255" actId="1076"/>
          <ac:picMkLst>
            <pc:docMk/>
            <pc:sldMk cId="862640323" sldId="258"/>
            <ac:picMk id="132" creationId="{62B574D4-03B3-7872-9BC7-93B24BB6F1B8}"/>
          </ac:picMkLst>
        </pc:picChg>
        <pc:picChg chg="add mod modCrop">
          <ac:chgData name="Ejtehadi  Mehdi" userId="3167e9e0-a508-4c00-8d8a-8d0634cf1697" providerId="ADAL" clId="{9F31DA2F-8447-412D-8B71-D8A31883B4EB}" dt="2023-10-26T10:03:03.280" v="2265" actId="1076"/>
          <ac:picMkLst>
            <pc:docMk/>
            <pc:sldMk cId="862640323" sldId="258"/>
            <ac:picMk id="134" creationId="{A64EAF9F-5722-F7AB-00B1-3DA413A4B1A1}"/>
          </ac:picMkLst>
        </pc:picChg>
        <pc:picChg chg="add mod modCrop">
          <ac:chgData name="Ejtehadi  Mehdi" userId="3167e9e0-a508-4c00-8d8a-8d0634cf1697" providerId="ADAL" clId="{9F31DA2F-8447-412D-8B71-D8A31883B4EB}" dt="2023-10-26T10:03:32.193" v="2274" actId="1076"/>
          <ac:picMkLst>
            <pc:docMk/>
            <pc:sldMk cId="862640323" sldId="258"/>
            <ac:picMk id="136" creationId="{8C5FF9EA-4306-993D-D1C5-5D3036AF1CD4}"/>
          </ac:picMkLst>
        </pc:picChg>
        <pc:picChg chg="add mod modCrop">
          <ac:chgData name="Ejtehadi  Mehdi" userId="3167e9e0-a508-4c00-8d8a-8d0634cf1697" providerId="ADAL" clId="{9F31DA2F-8447-412D-8B71-D8A31883B4EB}" dt="2023-10-26T10:05:50.061" v="2295" actId="732"/>
          <ac:picMkLst>
            <pc:docMk/>
            <pc:sldMk cId="862640323" sldId="258"/>
            <ac:picMk id="138" creationId="{5394B551-5263-0FBB-4F9A-1EE92B5D11AB}"/>
          </ac:picMkLst>
        </pc:picChg>
        <pc:picChg chg="add mod modCrop">
          <ac:chgData name="Ejtehadi  Mehdi" userId="3167e9e0-a508-4c00-8d8a-8d0634cf1697" providerId="ADAL" clId="{9F31DA2F-8447-412D-8B71-D8A31883B4EB}" dt="2023-10-26T10:05:56.718" v="2296" actId="732"/>
          <ac:picMkLst>
            <pc:docMk/>
            <pc:sldMk cId="862640323" sldId="258"/>
            <ac:picMk id="140" creationId="{BA865AFB-08D4-7507-CFFB-73979C416F15}"/>
          </ac:picMkLst>
        </pc:picChg>
        <pc:picChg chg="add mod modCrop">
          <ac:chgData name="Ejtehadi  Mehdi" userId="3167e9e0-a508-4c00-8d8a-8d0634cf1697" providerId="ADAL" clId="{9F31DA2F-8447-412D-8B71-D8A31883B4EB}" dt="2023-10-26T10:07:23.291" v="2307" actId="1076"/>
          <ac:picMkLst>
            <pc:docMk/>
            <pc:sldMk cId="862640323" sldId="258"/>
            <ac:picMk id="142" creationId="{1C60244E-FAF2-4C37-C902-E5E594DB10FA}"/>
          </ac:picMkLst>
        </pc:picChg>
        <pc:picChg chg="add mod modCrop">
          <ac:chgData name="Ejtehadi  Mehdi" userId="3167e9e0-a508-4c00-8d8a-8d0634cf1697" providerId="ADAL" clId="{9F31DA2F-8447-412D-8B71-D8A31883B4EB}" dt="2023-10-26T10:08:01.960" v="2316" actId="1076"/>
          <ac:picMkLst>
            <pc:docMk/>
            <pc:sldMk cId="862640323" sldId="258"/>
            <ac:picMk id="144" creationId="{18D8519E-6125-AD76-0A82-95E7C57C29AF}"/>
          </ac:picMkLst>
        </pc:picChg>
        <pc:picChg chg="add mod modCrop">
          <ac:chgData name="Ejtehadi  Mehdi" userId="3167e9e0-a508-4c00-8d8a-8d0634cf1697" providerId="ADAL" clId="{9F31DA2F-8447-412D-8B71-D8A31883B4EB}" dt="2023-10-26T10:08:57.003" v="2325" actId="1076"/>
          <ac:picMkLst>
            <pc:docMk/>
            <pc:sldMk cId="862640323" sldId="258"/>
            <ac:picMk id="146" creationId="{82AF72F9-7C66-C175-7529-CE1CE6E0C051}"/>
          </ac:picMkLst>
        </pc:picChg>
        <pc:picChg chg="add del mod">
          <ac:chgData name="Ejtehadi  Mehdi" userId="3167e9e0-a508-4c00-8d8a-8d0634cf1697" providerId="ADAL" clId="{9F31DA2F-8447-412D-8B71-D8A31883B4EB}" dt="2023-10-26T10:09:08.187" v="2328" actId="478"/>
          <ac:picMkLst>
            <pc:docMk/>
            <pc:sldMk cId="862640323" sldId="258"/>
            <ac:picMk id="154" creationId="{30401849-DB55-724D-1E21-BC87D30421FC}"/>
          </ac:picMkLst>
        </pc:picChg>
        <pc:picChg chg="add mod modCrop">
          <ac:chgData name="Ejtehadi  Mehdi" userId="3167e9e0-a508-4c00-8d8a-8d0634cf1697" providerId="ADAL" clId="{9F31DA2F-8447-412D-8B71-D8A31883B4EB}" dt="2023-10-26T10:09:41.072" v="2337" actId="1076"/>
          <ac:picMkLst>
            <pc:docMk/>
            <pc:sldMk cId="862640323" sldId="258"/>
            <ac:picMk id="156" creationId="{AED9A1EA-886A-82B3-21FE-9AD03D33458B}"/>
          </ac:picMkLst>
        </pc:picChg>
        <pc:picChg chg="add mod modCrop">
          <ac:chgData name="Ejtehadi  Mehdi" userId="3167e9e0-a508-4c00-8d8a-8d0634cf1697" providerId="ADAL" clId="{9F31DA2F-8447-412D-8B71-D8A31883B4EB}" dt="2023-10-26T10:10:28.696" v="2347" actId="1076"/>
          <ac:picMkLst>
            <pc:docMk/>
            <pc:sldMk cId="862640323" sldId="258"/>
            <ac:picMk id="158" creationId="{BD3514B7-F2F3-76DF-A676-F37230F3B984}"/>
          </ac:picMkLst>
        </pc:picChg>
        <pc:picChg chg="add mod modCrop">
          <ac:chgData name="Ejtehadi  Mehdi" userId="3167e9e0-a508-4c00-8d8a-8d0634cf1697" providerId="ADAL" clId="{9F31DA2F-8447-412D-8B71-D8A31883B4EB}" dt="2023-10-26T10:11:22.663" v="2357" actId="1076"/>
          <ac:picMkLst>
            <pc:docMk/>
            <pc:sldMk cId="862640323" sldId="258"/>
            <ac:picMk id="160" creationId="{5EFAD7F7-4698-4289-0DC9-0AB45703A44D}"/>
          </ac:picMkLst>
        </pc:picChg>
        <pc:picChg chg="add mod modCrop">
          <ac:chgData name="Ejtehadi  Mehdi" userId="3167e9e0-a508-4c00-8d8a-8d0634cf1697" providerId="ADAL" clId="{9F31DA2F-8447-412D-8B71-D8A31883B4EB}" dt="2023-10-26T10:14:41.733" v="2400" actId="1076"/>
          <ac:picMkLst>
            <pc:docMk/>
            <pc:sldMk cId="862640323" sldId="258"/>
            <ac:picMk id="162" creationId="{62D90594-5F22-A491-2A63-BFE298585DD6}"/>
          </ac:picMkLst>
        </pc:picChg>
        <pc:picChg chg="add mod modCrop">
          <ac:chgData name="Ejtehadi  Mehdi" userId="3167e9e0-a508-4c00-8d8a-8d0634cf1697" providerId="ADAL" clId="{9F31DA2F-8447-412D-8B71-D8A31883B4EB}" dt="2023-10-26T10:12:47.128" v="2376" actId="1076"/>
          <ac:picMkLst>
            <pc:docMk/>
            <pc:sldMk cId="862640323" sldId="258"/>
            <ac:picMk id="164" creationId="{D47A41D2-9C90-F6A7-331E-49BB1ACAC560}"/>
          </ac:picMkLst>
        </pc:picChg>
        <pc:picChg chg="add mod modCrop">
          <ac:chgData name="Ejtehadi  Mehdi" userId="3167e9e0-a508-4c00-8d8a-8d0634cf1697" providerId="ADAL" clId="{9F31DA2F-8447-412D-8B71-D8A31883B4EB}" dt="2023-10-26T10:13:24.144" v="2386" actId="1076"/>
          <ac:picMkLst>
            <pc:docMk/>
            <pc:sldMk cId="862640323" sldId="258"/>
            <ac:picMk id="166" creationId="{11F0D9F1-4EB9-98BE-BBB8-FBA513144AAE}"/>
          </ac:picMkLst>
        </pc:picChg>
        <pc:picChg chg="add mod modCrop">
          <ac:chgData name="Ejtehadi  Mehdi" userId="3167e9e0-a508-4c00-8d8a-8d0634cf1697" providerId="ADAL" clId="{9F31DA2F-8447-412D-8B71-D8A31883B4EB}" dt="2023-10-26T10:14:14.290" v="2399" actId="1076"/>
          <ac:picMkLst>
            <pc:docMk/>
            <pc:sldMk cId="862640323" sldId="258"/>
            <ac:picMk id="168" creationId="{82643D96-F8A5-18FA-BD55-01F4EDA9D6BD}"/>
          </ac:picMkLst>
        </pc:picChg>
        <pc:picChg chg="add mod modCrop">
          <ac:chgData name="Ejtehadi  Mehdi" userId="3167e9e0-a508-4c00-8d8a-8d0634cf1697" providerId="ADAL" clId="{9F31DA2F-8447-412D-8B71-D8A31883B4EB}" dt="2023-10-26T10:16:05.765" v="2415" actId="1076"/>
          <ac:picMkLst>
            <pc:docMk/>
            <pc:sldMk cId="862640323" sldId="258"/>
            <ac:picMk id="170" creationId="{FA8EC6F4-54A8-F8CD-CCD9-C62C1662D2BE}"/>
          </ac:picMkLst>
        </pc:picChg>
        <pc:picChg chg="add mod modCrop">
          <ac:chgData name="Ejtehadi  Mehdi" userId="3167e9e0-a508-4c00-8d8a-8d0634cf1697" providerId="ADAL" clId="{9F31DA2F-8447-412D-8B71-D8A31883B4EB}" dt="2023-10-26T10:16:53.084" v="2427" actId="1076"/>
          <ac:picMkLst>
            <pc:docMk/>
            <pc:sldMk cId="862640323" sldId="258"/>
            <ac:picMk id="172" creationId="{8C9EA222-352C-F5AD-0810-7496CDF97F90}"/>
          </ac:picMkLst>
        </pc:picChg>
        <pc:picChg chg="add mod modCrop">
          <ac:chgData name="Ejtehadi  Mehdi" userId="3167e9e0-a508-4c00-8d8a-8d0634cf1697" providerId="ADAL" clId="{9F31DA2F-8447-412D-8B71-D8A31883B4EB}" dt="2023-10-26T10:17:25.286" v="2436" actId="1076"/>
          <ac:picMkLst>
            <pc:docMk/>
            <pc:sldMk cId="862640323" sldId="258"/>
            <ac:picMk id="175" creationId="{AE32844C-E6DD-43A3-05D3-03C81F896EDE}"/>
          </ac:picMkLst>
        </pc:picChg>
        <pc:picChg chg="add mod modCrop">
          <ac:chgData name="Ejtehadi  Mehdi" userId="3167e9e0-a508-4c00-8d8a-8d0634cf1697" providerId="ADAL" clId="{9F31DA2F-8447-412D-8B71-D8A31883B4EB}" dt="2023-10-26T10:18:01.817" v="2445" actId="1076"/>
          <ac:picMkLst>
            <pc:docMk/>
            <pc:sldMk cId="862640323" sldId="258"/>
            <ac:picMk id="177" creationId="{417BC933-7DCC-4C9D-BC81-C05F31EFF081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0" creationId="{797A3F1B-3FB3-2DE4-1816-B0D74A2F9438}"/>
          </ac:picMkLst>
        </pc:picChg>
        <pc:picChg chg="add del mod">
          <ac:chgData name="Ejtehadi  Mehdi" userId="3167e9e0-a508-4c00-8d8a-8d0634cf1697" providerId="ADAL" clId="{9F31DA2F-8447-412D-8B71-D8A31883B4EB}" dt="2023-10-26T10:19:01.450" v="2458" actId="21"/>
          <ac:picMkLst>
            <pc:docMk/>
            <pc:sldMk cId="862640323" sldId="258"/>
            <ac:picMk id="181" creationId="{1053E9E2-09E5-A18E-6B4F-AB342A09CCFD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2" creationId="{0A6546DA-CDA9-0E78-CB2B-157D11FC3AC0}"/>
          </ac:picMkLst>
        </pc:picChg>
        <pc:picChg chg="mod">
          <ac:chgData name="Ejtehadi  Mehdi" userId="3167e9e0-a508-4c00-8d8a-8d0634cf1697" providerId="ADAL" clId="{9F31DA2F-8447-412D-8B71-D8A31883B4EB}" dt="2023-10-26T10:18:48.584" v="2454"/>
          <ac:picMkLst>
            <pc:docMk/>
            <pc:sldMk cId="862640323" sldId="258"/>
            <ac:picMk id="183" creationId="{1AA6D294-EAE2-D19C-E740-C2187190E292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2" creationId="{2CC7EDD8-B690-7C17-EA29-FD142222A44E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3" creationId="{002A4FD9-E241-3253-7977-42697D5BE4A6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4" creationId="{434C7CBC-9663-B4BE-18C2-D033E75BFC7A}"/>
          </ac:picMkLst>
        </pc:picChg>
        <pc:picChg chg="mod">
          <ac:chgData name="Ejtehadi  Mehdi" userId="3167e9e0-a508-4c00-8d8a-8d0634cf1697" providerId="ADAL" clId="{9F31DA2F-8447-412D-8B71-D8A31883B4EB}" dt="2023-10-26T10:19:21.954" v="2461"/>
          <ac:picMkLst>
            <pc:docMk/>
            <pc:sldMk cId="862640323" sldId="258"/>
            <ac:picMk id="195" creationId="{672A00EA-58B0-E9EB-C46B-A7372BE2D9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18E17-F9A0-4876-A4B5-88FB3F2F8EFC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DA1561-3EA9-4F85-8788-B2286A62F08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330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MSZ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A1561-3EA9-4F85-8788-B2286A62F08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7637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MIZ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DA1561-3EA9-4F85-8788-B2286A62F08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9094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0BEBC-9F3C-AF87-05EB-ED68945DFE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EC47E4-F96D-ECAA-89FE-445AEA74B1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E8216-28F7-5DE3-B481-B083D9243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99C53-793E-2A0D-D501-654A116C2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C876B-B2A6-1AF9-5A22-BC02A9ED8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78503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869F-1F25-8AD0-3349-703A5473C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89A7BA-722F-262C-1FA4-C813DE8B8D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02F18B-7949-9314-6781-497A25BD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1F0101-810F-24C1-68BE-33ED6C63A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28B6B-9ABD-9AB6-9991-978A20443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7033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22A35-324D-3022-B424-859999C7F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8E0249-9ADA-1F12-7CF0-5FC3583E43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05825-FE51-9DD9-5D52-E39A3EE9B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AA097-72F0-3DEA-C28D-D28B7AAF9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472FF-E77E-4835-0C99-DD70D48C6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772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C7A6F-E3A3-6097-518A-305F5B84D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397C9-A9EC-1230-35B8-870A2B4D1B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8389E-0179-BB28-BB4F-F9C8F623F9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5213-CADE-AD62-830D-7D5BB6772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D8155-4A46-D501-2845-C66FD6A6A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59709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E631A-9E58-4011-C276-545AA9004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1C59E-2F7F-279E-24C0-57171B600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5808F3-9CB0-E9DA-D5F4-6911934B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E87419-3FD2-2C4D-5573-8D9419133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F83623-233B-BB7A-EEC7-EBA29D0C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4512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ECDC-20F6-F2F2-A138-EA3F797F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B810C-0296-22B9-E28A-104E9A006C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4BA396-968F-8B2A-378A-7D3A549AA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21B2E-833F-2AF4-ED7B-E151B597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3509F-414A-4B3E-C4C5-F635B02FB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5EB71-6A26-D4DB-3491-5DF92CCB1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13670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42B0-B72C-741E-C28B-8FBD8D620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7C1B9-EA4A-6332-972D-4AB2665AF0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CB91F-A334-B521-6FF3-4125F8581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0FACCF-74B0-216A-258A-0635A6C9E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7EBC2-40A0-6E17-7D52-76671C716C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CB97E7-9DB8-A612-5EF2-0889680A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80F487-4C3A-667E-3009-CF928D291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F2ED7F-4A87-4695-152E-F7A479D3C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5321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93ACF-635B-BBC6-ABF1-8A3848450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0D60CE-D591-0411-E906-AFFBA8400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91105-90C4-9D9B-0ABD-CC52BC61A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A700-CAA0-B274-71F7-9D2444197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07405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2B0D3D-928A-4878-57D6-79FA9C5E5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547E77-C764-40CD-4D69-BD4A3847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55DC8-DBFF-A070-6DDC-33EABC1DD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9444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8773C-2AB2-9B7A-AE02-0E5E7E841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6EDE1-92EA-0E13-5B0A-9C0D119EC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A89E9F-9403-7102-8135-C696274532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8A89C-A5A6-A705-87AD-FCD37DDDB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0C2A-D274-005D-235D-E83D390C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8F090-C5B1-60C7-CC7C-81B8E0124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8151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68768-CDAE-87CC-5EA2-CD21E2FD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E5257D-E201-6B88-5BD5-B42B38C73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D05986-FF0D-5D22-0747-1A4278FD3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B37DE4-4D87-B8F4-8E38-0B0D30C8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07F92-3C7B-D7EB-7E70-3DE8CBAD6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84B128-C7D1-CBDF-7451-FB0386BFF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1214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1973F-7CFA-3157-855A-5CB1D5179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18311F-E030-BE12-37B2-6230F0C70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66681-D21B-96CB-5D4F-69B3B1964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50FC8-F74F-4FAE-B8EA-87E9B4F3C629}" type="datetimeFigureOut">
              <a:rPr lang="en-CH" smtClean="0"/>
              <a:t>12/12/2023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46ED1-7D59-F37C-0321-AB9F469A1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A90A4-A08A-CF6E-8EFC-555354BD0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6F3B6-A96B-4A10-8E8C-9E2D3156520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3665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svg"/><Relationship Id="rId21" Type="http://schemas.openxmlformats.org/officeDocument/2006/relationships/image" Target="../media/image20.png"/><Relationship Id="rId42" Type="http://schemas.openxmlformats.org/officeDocument/2006/relationships/image" Target="../media/image41.sv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svg"/><Relationship Id="rId84" Type="http://schemas.openxmlformats.org/officeDocument/2006/relationships/image" Target="../media/image83.svg"/><Relationship Id="rId89" Type="http://schemas.openxmlformats.org/officeDocument/2006/relationships/image" Target="../media/image88.png"/><Relationship Id="rId16" Type="http://schemas.openxmlformats.org/officeDocument/2006/relationships/image" Target="../media/image15.svg"/><Relationship Id="rId11" Type="http://schemas.openxmlformats.org/officeDocument/2006/relationships/image" Target="../media/image10.png"/><Relationship Id="rId32" Type="http://schemas.openxmlformats.org/officeDocument/2006/relationships/image" Target="../media/image31.svg"/><Relationship Id="rId37" Type="http://schemas.openxmlformats.org/officeDocument/2006/relationships/image" Target="../media/image36.png"/><Relationship Id="rId53" Type="http://schemas.openxmlformats.org/officeDocument/2006/relationships/image" Target="../media/image52.png"/><Relationship Id="rId58" Type="http://schemas.openxmlformats.org/officeDocument/2006/relationships/image" Target="../media/image57.svg"/><Relationship Id="rId74" Type="http://schemas.openxmlformats.org/officeDocument/2006/relationships/image" Target="../media/image73.svg"/><Relationship Id="rId79" Type="http://schemas.openxmlformats.org/officeDocument/2006/relationships/image" Target="../media/image78.png"/><Relationship Id="rId102" Type="http://schemas.openxmlformats.org/officeDocument/2006/relationships/image" Target="../media/image101.svg"/><Relationship Id="rId5" Type="http://schemas.openxmlformats.org/officeDocument/2006/relationships/image" Target="../media/image4.png"/><Relationship Id="rId90" Type="http://schemas.openxmlformats.org/officeDocument/2006/relationships/image" Target="../media/image89.svg"/><Relationship Id="rId95" Type="http://schemas.openxmlformats.org/officeDocument/2006/relationships/image" Target="../media/image94.png"/><Relationship Id="rId22" Type="http://schemas.openxmlformats.org/officeDocument/2006/relationships/image" Target="../media/image21.svg"/><Relationship Id="rId27" Type="http://schemas.openxmlformats.org/officeDocument/2006/relationships/image" Target="../media/image26.png"/><Relationship Id="rId43" Type="http://schemas.openxmlformats.org/officeDocument/2006/relationships/image" Target="../media/image42.png"/><Relationship Id="rId48" Type="http://schemas.openxmlformats.org/officeDocument/2006/relationships/image" Target="../media/image47.svg"/><Relationship Id="rId64" Type="http://schemas.openxmlformats.org/officeDocument/2006/relationships/image" Target="../media/image63.svg"/><Relationship Id="rId69" Type="http://schemas.openxmlformats.org/officeDocument/2006/relationships/image" Target="../media/image68.png"/><Relationship Id="rId80" Type="http://schemas.openxmlformats.org/officeDocument/2006/relationships/image" Target="../media/image79.svg"/><Relationship Id="rId85" Type="http://schemas.openxmlformats.org/officeDocument/2006/relationships/image" Target="../media/image84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svg"/><Relationship Id="rId46" Type="http://schemas.openxmlformats.org/officeDocument/2006/relationships/image" Target="../media/image45.sv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20" Type="http://schemas.openxmlformats.org/officeDocument/2006/relationships/image" Target="../media/image19.svg"/><Relationship Id="rId41" Type="http://schemas.openxmlformats.org/officeDocument/2006/relationships/image" Target="../media/image40.png"/><Relationship Id="rId54" Type="http://schemas.openxmlformats.org/officeDocument/2006/relationships/image" Target="../media/image53.svg"/><Relationship Id="rId62" Type="http://schemas.openxmlformats.org/officeDocument/2006/relationships/image" Target="../media/image61.svg"/><Relationship Id="rId70" Type="http://schemas.openxmlformats.org/officeDocument/2006/relationships/image" Target="../media/image69.sv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svg"/><Relationship Id="rId91" Type="http://schemas.openxmlformats.org/officeDocument/2006/relationships/image" Target="../media/image90.png"/><Relationship Id="rId96" Type="http://schemas.openxmlformats.org/officeDocument/2006/relationships/image" Target="../media/image9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svg"/><Relationship Id="rId36" Type="http://schemas.openxmlformats.org/officeDocument/2006/relationships/image" Target="../media/image35.sv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" Type="http://schemas.openxmlformats.org/officeDocument/2006/relationships/image" Target="../media/image9.svg"/><Relationship Id="rId31" Type="http://schemas.openxmlformats.org/officeDocument/2006/relationships/image" Target="../media/image30.png"/><Relationship Id="rId44" Type="http://schemas.openxmlformats.org/officeDocument/2006/relationships/image" Target="../media/image43.svg"/><Relationship Id="rId52" Type="http://schemas.openxmlformats.org/officeDocument/2006/relationships/image" Target="../media/image51.svg"/><Relationship Id="rId60" Type="http://schemas.openxmlformats.org/officeDocument/2006/relationships/image" Target="../media/image59.sv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svg"/><Relationship Id="rId81" Type="http://schemas.openxmlformats.org/officeDocument/2006/relationships/image" Target="../media/image80.png"/><Relationship Id="rId86" Type="http://schemas.openxmlformats.org/officeDocument/2006/relationships/image" Target="../media/image85.svg"/><Relationship Id="rId94" Type="http://schemas.openxmlformats.org/officeDocument/2006/relationships/image" Target="../media/image93.sv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9" Type="http://schemas.openxmlformats.org/officeDocument/2006/relationships/image" Target="../media/image38.png"/><Relationship Id="rId34" Type="http://schemas.openxmlformats.org/officeDocument/2006/relationships/image" Target="../media/image33.svg"/><Relationship Id="rId50" Type="http://schemas.openxmlformats.org/officeDocument/2006/relationships/image" Target="../media/image49.svg"/><Relationship Id="rId55" Type="http://schemas.openxmlformats.org/officeDocument/2006/relationships/image" Target="../media/image54.png"/><Relationship Id="rId76" Type="http://schemas.openxmlformats.org/officeDocument/2006/relationships/image" Target="../media/image75.svg"/><Relationship Id="rId97" Type="http://schemas.openxmlformats.org/officeDocument/2006/relationships/image" Target="../media/image96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sv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8.png"/><Relationship Id="rId24" Type="http://schemas.openxmlformats.org/officeDocument/2006/relationships/image" Target="../media/image23.svg"/><Relationship Id="rId40" Type="http://schemas.openxmlformats.org/officeDocument/2006/relationships/image" Target="../media/image39.svg"/><Relationship Id="rId45" Type="http://schemas.openxmlformats.org/officeDocument/2006/relationships/image" Target="../media/image44.png"/><Relationship Id="rId66" Type="http://schemas.openxmlformats.org/officeDocument/2006/relationships/image" Target="../media/image65.svg"/><Relationship Id="rId87" Type="http://schemas.openxmlformats.org/officeDocument/2006/relationships/image" Target="../media/image86.png"/><Relationship Id="rId61" Type="http://schemas.openxmlformats.org/officeDocument/2006/relationships/image" Target="../media/image60.png"/><Relationship Id="rId82" Type="http://schemas.openxmlformats.org/officeDocument/2006/relationships/image" Target="../media/image81.svg"/><Relationship Id="rId19" Type="http://schemas.openxmlformats.org/officeDocument/2006/relationships/image" Target="../media/image18.png"/><Relationship Id="rId14" Type="http://schemas.openxmlformats.org/officeDocument/2006/relationships/image" Target="../media/image13.svg"/><Relationship Id="rId30" Type="http://schemas.openxmlformats.org/officeDocument/2006/relationships/image" Target="../media/image29.svg"/><Relationship Id="rId35" Type="http://schemas.openxmlformats.org/officeDocument/2006/relationships/image" Target="../media/image34.png"/><Relationship Id="rId56" Type="http://schemas.openxmlformats.org/officeDocument/2006/relationships/image" Target="../media/image55.svg"/><Relationship Id="rId77" Type="http://schemas.openxmlformats.org/officeDocument/2006/relationships/image" Target="../media/image76.png"/><Relationship Id="rId100" Type="http://schemas.openxmlformats.org/officeDocument/2006/relationships/image" Target="../media/image99.svg"/><Relationship Id="rId8" Type="http://schemas.openxmlformats.org/officeDocument/2006/relationships/image" Target="../media/image7.svg"/><Relationship Id="rId51" Type="http://schemas.openxmlformats.org/officeDocument/2006/relationships/image" Target="../media/image50.png"/><Relationship Id="rId72" Type="http://schemas.openxmlformats.org/officeDocument/2006/relationships/image" Target="../media/image71.svg"/><Relationship Id="rId93" Type="http://schemas.openxmlformats.org/officeDocument/2006/relationships/image" Target="../media/image92.png"/><Relationship Id="rId98" Type="http://schemas.openxmlformats.org/officeDocument/2006/relationships/image" Target="../media/image97.sv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3.svg"/><Relationship Id="rId21" Type="http://schemas.openxmlformats.org/officeDocument/2006/relationships/image" Target="../media/image118.png"/><Relationship Id="rId42" Type="http://schemas.openxmlformats.org/officeDocument/2006/relationships/image" Target="../media/image139.svg"/><Relationship Id="rId47" Type="http://schemas.openxmlformats.org/officeDocument/2006/relationships/image" Target="../media/image144.png"/><Relationship Id="rId63" Type="http://schemas.openxmlformats.org/officeDocument/2006/relationships/image" Target="../media/image160.png"/><Relationship Id="rId68" Type="http://schemas.openxmlformats.org/officeDocument/2006/relationships/image" Target="../media/image165.svg"/><Relationship Id="rId84" Type="http://schemas.openxmlformats.org/officeDocument/2006/relationships/image" Target="../media/image181.svg"/><Relationship Id="rId89" Type="http://schemas.openxmlformats.org/officeDocument/2006/relationships/image" Target="../media/image186.png"/><Relationship Id="rId16" Type="http://schemas.openxmlformats.org/officeDocument/2006/relationships/image" Target="../media/image113.svg"/><Relationship Id="rId11" Type="http://schemas.openxmlformats.org/officeDocument/2006/relationships/image" Target="../media/image108.png"/><Relationship Id="rId32" Type="http://schemas.openxmlformats.org/officeDocument/2006/relationships/image" Target="../media/image129.svg"/><Relationship Id="rId37" Type="http://schemas.openxmlformats.org/officeDocument/2006/relationships/image" Target="../media/image134.png"/><Relationship Id="rId53" Type="http://schemas.openxmlformats.org/officeDocument/2006/relationships/image" Target="../media/image150.png"/><Relationship Id="rId58" Type="http://schemas.openxmlformats.org/officeDocument/2006/relationships/image" Target="../media/image155.svg"/><Relationship Id="rId74" Type="http://schemas.openxmlformats.org/officeDocument/2006/relationships/image" Target="../media/image171.svg"/><Relationship Id="rId79" Type="http://schemas.openxmlformats.org/officeDocument/2006/relationships/image" Target="../media/image176.png"/><Relationship Id="rId5" Type="http://schemas.openxmlformats.org/officeDocument/2006/relationships/image" Target="../media/image102.png"/><Relationship Id="rId90" Type="http://schemas.openxmlformats.org/officeDocument/2006/relationships/image" Target="../media/image187.svg"/><Relationship Id="rId95" Type="http://schemas.openxmlformats.org/officeDocument/2006/relationships/image" Target="../media/image192.png"/><Relationship Id="rId22" Type="http://schemas.openxmlformats.org/officeDocument/2006/relationships/image" Target="../media/image119.svg"/><Relationship Id="rId27" Type="http://schemas.openxmlformats.org/officeDocument/2006/relationships/image" Target="../media/image124.png"/><Relationship Id="rId43" Type="http://schemas.openxmlformats.org/officeDocument/2006/relationships/image" Target="../media/image140.png"/><Relationship Id="rId48" Type="http://schemas.openxmlformats.org/officeDocument/2006/relationships/image" Target="../media/image145.svg"/><Relationship Id="rId64" Type="http://schemas.openxmlformats.org/officeDocument/2006/relationships/image" Target="../media/image161.svg"/><Relationship Id="rId69" Type="http://schemas.openxmlformats.org/officeDocument/2006/relationships/image" Target="../media/image166.png"/><Relationship Id="rId80" Type="http://schemas.openxmlformats.org/officeDocument/2006/relationships/image" Target="../media/image177.svg"/><Relationship Id="rId85" Type="http://schemas.openxmlformats.org/officeDocument/2006/relationships/image" Target="../media/image182.png"/><Relationship Id="rId3" Type="http://schemas.openxmlformats.org/officeDocument/2006/relationships/image" Target="../media/image100.png"/><Relationship Id="rId12" Type="http://schemas.openxmlformats.org/officeDocument/2006/relationships/image" Target="../media/image109.svg"/><Relationship Id="rId17" Type="http://schemas.openxmlformats.org/officeDocument/2006/relationships/image" Target="../media/image114.png"/><Relationship Id="rId25" Type="http://schemas.openxmlformats.org/officeDocument/2006/relationships/image" Target="../media/image122.png"/><Relationship Id="rId33" Type="http://schemas.openxmlformats.org/officeDocument/2006/relationships/image" Target="../media/image130.png"/><Relationship Id="rId38" Type="http://schemas.openxmlformats.org/officeDocument/2006/relationships/image" Target="../media/image135.svg"/><Relationship Id="rId46" Type="http://schemas.openxmlformats.org/officeDocument/2006/relationships/image" Target="../media/image143.svg"/><Relationship Id="rId59" Type="http://schemas.openxmlformats.org/officeDocument/2006/relationships/image" Target="../media/image156.png"/><Relationship Id="rId67" Type="http://schemas.openxmlformats.org/officeDocument/2006/relationships/image" Target="../media/image164.png"/><Relationship Id="rId20" Type="http://schemas.openxmlformats.org/officeDocument/2006/relationships/image" Target="../media/image117.svg"/><Relationship Id="rId41" Type="http://schemas.openxmlformats.org/officeDocument/2006/relationships/image" Target="../media/image138.png"/><Relationship Id="rId54" Type="http://schemas.openxmlformats.org/officeDocument/2006/relationships/image" Target="../media/image151.svg"/><Relationship Id="rId62" Type="http://schemas.openxmlformats.org/officeDocument/2006/relationships/image" Target="../media/image159.svg"/><Relationship Id="rId70" Type="http://schemas.openxmlformats.org/officeDocument/2006/relationships/image" Target="../media/image167.svg"/><Relationship Id="rId75" Type="http://schemas.openxmlformats.org/officeDocument/2006/relationships/image" Target="../media/image172.png"/><Relationship Id="rId83" Type="http://schemas.openxmlformats.org/officeDocument/2006/relationships/image" Target="../media/image180.png"/><Relationship Id="rId88" Type="http://schemas.openxmlformats.org/officeDocument/2006/relationships/image" Target="../media/image185.svg"/><Relationship Id="rId91" Type="http://schemas.openxmlformats.org/officeDocument/2006/relationships/image" Target="../media/image188.png"/><Relationship Id="rId96" Type="http://schemas.openxmlformats.org/officeDocument/2006/relationships/image" Target="../media/image193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svg"/><Relationship Id="rId15" Type="http://schemas.openxmlformats.org/officeDocument/2006/relationships/image" Target="../media/image112.png"/><Relationship Id="rId23" Type="http://schemas.openxmlformats.org/officeDocument/2006/relationships/image" Target="../media/image120.png"/><Relationship Id="rId28" Type="http://schemas.openxmlformats.org/officeDocument/2006/relationships/image" Target="../media/image125.svg"/><Relationship Id="rId36" Type="http://schemas.openxmlformats.org/officeDocument/2006/relationships/image" Target="../media/image133.svg"/><Relationship Id="rId49" Type="http://schemas.openxmlformats.org/officeDocument/2006/relationships/image" Target="../media/image146.png"/><Relationship Id="rId57" Type="http://schemas.openxmlformats.org/officeDocument/2006/relationships/image" Target="../media/image154.png"/><Relationship Id="rId10" Type="http://schemas.openxmlformats.org/officeDocument/2006/relationships/image" Target="../media/image107.svg"/><Relationship Id="rId31" Type="http://schemas.openxmlformats.org/officeDocument/2006/relationships/image" Target="../media/image128.png"/><Relationship Id="rId44" Type="http://schemas.openxmlformats.org/officeDocument/2006/relationships/image" Target="../media/image141.svg"/><Relationship Id="rId52" Type="http://schemas.openxmlformats.org/officeDocument/2006/relationships/image" Target="../media/image149.svg"/><Relationship Id="rId60" Type="http://schemas.openxmlformats.org/officeDocument/2006/relationships/image" Target="../media/image157.svg"/><Relationship Id="rId65" Type="http://schemas.openxmlformats.org/officeDocument/2006/relationships/image" Target="../media/image162.png"/><Relationship Id="rId73" Type="http://schemas.openxmlformats.org/officeDocument/2006/relationships/image" Target="../media/image170.png"/><Relationship Id="rId78" Type="http://schemas.openxmlformats.org/officeDocument/2006/relationships/image" Target="../media/image175.svg"/><Relationship Id="rId81" Type="http://schemas.openxmlformats.org/officeDocument/2006/relationships/image" Target="../media/image178.png"/><Relationship Id="rId86" Type="http://schemas.openxmlformats.org/officeDocument/2006/relationships/image" Target="../media/image183.svg"/><Relationship Id="rId94" Type="http://schemas.openxmlformats.org/officeDocument/2006/relationships/image" Target="../media/image191.svg"/><Relationship Id="rId99" Type="http://schemas.openxmlformats.org/officeDocument/2006/relationships/image" Target="../media/image196.png"/><Relationship Id="rId4" Type="http://schemas.openxmlformats.org/officeDocument/2006/relationships/image" Target="../media/image101.svg"/><Relationship Id="rId9" Type="http://schemas.openxmlformats.org/officeDocument/2006/relationships/image" Target="../media/image106.png"/><Relationship Id="rId13" Type="http://schemas.openxmlformats.org/officeDocument/2006/relationships/image" Target="../media/image110.png"/><Relationship Id="rId18" Type="http://schemas.openxmlformats.org/officeDocument/2006/relationships/image" Target="../media/image115.svg"/><Relationship Id="rId39" Type="http://schemas.openxmlformats.org/officeDocument/2006/relationships/image" Target="../media/image136.png"/><Relationship Id="rId34" Type="http://schemas.openxmlformats.org/officeDocument/2006/relationships/image" Target="../media/image131.svg"/><Relationship Id="rId50" Type="http://schemas.openxmlformats.org/officeDocument/2006/relationships/image" Target="../media/image147.svg"/><Relationship Id="rId55" Type="http://schemas.openxmlformats.org/officeDocument/2006/relationships/image" Target="../media/image152.png"/><Relationship Id="rId76" Type="http://schemas.openxmlformats.org/officeDocument/2006/relationships/image" Target="../media/image173.svg"/><Relationship Id="rId97" Type="http://schemas.openxmlformats.org/officeDocument/2006/relationships/image" Target="../media/image194.png"/><Relationship Id="rId7" Type="http://schemas.openxmlformats.org/officeDocument/2006/relationships/image" Target="../media/image104.png"/><Relationship Id="rId71" Type="http://schemas.openxmlformats.org/officeDocument/2006/relationships/image" Target="../media/image168.png"/><Relationship Id="rId92" Type="http://schemas.openxmlformats.org/officeDocument/2006/relationships/image" Target="../media/image189.svg"/><Relationship Id="rId2" Type="http://schemas.openxmlformats.org/officeDocument/2006/relationships/notesSlide" Target="../notesSlides/notesSlide2.xml"/><Relationship Id="rId29" Type="http://schemas.openxmlformats.org/officeDocument/2006/relationships/image" Target="../media/image126.png"/><Relationship Id="rId24" Type="http://schemas.openxmlformats.org/officeDocument/2006/relationships/image" Target="../media/image121.svg"/><Relationship Id="rId40" Type="http://schemas.openxmlformats.org/officeDocument/2006/relationships/image" Target="../media/image137.svg"/><Relationship Id="rId45" Type="http://schemas.openxmlformats.org/officeDocument/2006/relationships/image" Target="../media/image142.png"/><Relationship Id="rId66" Type="http://schemas.openxmlformats.org/officeDocument/2006/relationships/image" Target="../media/image163.svg"/><Relationship Id="rId87" Type="http://schemas.openxmlformats.org/officeDocument/2006/relationships/image" Target="../media/image184.png"/><Relationship Id="rId61" Type="http://schemas.openxmlformats.org/officeDocument/2006/relationships/image" Target="../media/image158.png"/><Relationship Id="rId82" Type="http://schemas.openxmlformats.org/officeDocument/2006/relationships/image" Target="../media/image179.svg"/><Relationship Id="rId19" Type="http://schemas.openxmlformats.org/officeDocument/2006/relationships/image" Target="../media/image116.png"/><Relationship Id="rId14" Type="http://schemas.openxmlformats.org/officeDocument/2006/relationships/image" Target="../media/image111.svg"/><Relationship Id="rId30" Type="http://schemas.openxmlformats.org/officeDocument/2006/relationships/image" Target="../media/image127.svg"/><Relationship Id="rId35" Type="http://schemas.openxmlformats.org/officeDocument/2006/relationships/image" Target="../media/image132.png"/><Relationship Id="rId56" Type="http://schemas.openxmlformats.org/officeDocument/2006/relationships/image" Target="../media/image153.svg"/><Relationship Id="rId77" Type="http://schemas.openxmlformats.org/officeDocument/2006/relationships/image" Target="../media/image174.png"/><Relationship Id="rId100" Type="http://schemas.openxmlformats.org/officeDocument/2006/relationships/image" Target="../media/image197.svg"/><Relationship Id="rId8" Type="http://schemas.openxmlformats.org/officeDocument/2006/relationships/image" Target="../media/image105.svg"/><Relationship Id="rId51" Type="http://schemas.openxmlformats.org/officeDocument/2006/relationships/image" Target="../media/image148.png"/><Relationship Id="rId72" Type="http://schemas.openxmlformats.org/officeDocument/2006/relationships/image" Target="../media/image169.svg"/><Relationship Id="rId93" Type="http://schemas.openxmlformats.org/officeDocument/2006/relationships/image" Target="../media/image190.png"/><Relationship Id="rId98" Type="http://schemas.openxmlformats.org/officeDocument/2006/relationships/image" Target="../media/image19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EE2045-CA0F-2AEA-96EF-771ACC886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879" y="1090492"/>
            <a:ext cx="10554242" cy="467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4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E4FDC4C-6845-0238-E34C-71F906BDE762}"/>
              </a:ext>
            </a:extLst>
          </p:cNvPr>
          <p:cNvGrpSpPr/>
          <p:nvPr/>
        </p:nvGrpSpPr>
        <p:grpSpPr>
          <a:xfrm>
            <a:off x="1682294" y="1440000"/>
            <a:ext cx="2770965" cy="2080273"/>
            <a:chOff x="1682294" y="1440000"/>
            <a:chExt cx="2770965" cy="208027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48FF0C4-6643-4546-973A-848E505BF7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4352" y="1440000"/>
              <a:ext cx="2068907" cy="2080273"/>
              <a:chOff x="1535627" y="2406680"/>
              <a:chExt cx="2068907" cy="2080273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3F2389B0-9926-9C2F-1E94-43F9111CB6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20750" t="6828" r="17041" b="10232"/>
              <a:stretch/>
            </p:blipFill>
            <p:spPr>
              <a:xfrm>
                <a:off x="1535627" y="240668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6584FC5C-33B0-C289-D700-FFDA42BC301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0735" t="6825" r="17060" b="10237"/>
              <a:stretch/>
            </p:blipFill>
            <p:spPr>
              <a:xfrm>
                <a:off x="2596534" y="240668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3" name="Graphic 12">
                <a:extLst>
                  <a:ext uri="{FF2B5EF4-FFF2-40B4-BE49-F238E27FC236}">
                    <a16:creationId xmlns:a16="http://schemas.microsoft.com/office/drawing/2014/main" id="{A09B0E92-4615-BC4A-7853-A7F4B35B71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0735" t="6825" r="17060" b="10237"/>
              <a:stretch/>
            </p:blipFill>
            <p:spPr>
              <a:xfrm>
                <a:off x="1535627" y="3478953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C4B6CAD7-575B-047D-3167-BE19FA3C9A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20735" t="6825" r="17060" b="10237"/>
              <a:stretch/>
            </p:blipFill>
            <p:spPr>
              <a:xfrm>
                <a:off x="2596534" y="3478953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765041-61F6-1818-72B1-EE251CD288FF}"/>
                </a:ext>
              </a:extLst>
            </p:cNvPr>
            <p:cNvSpPr txBox="1"/>
            <p:nvPr/>
          </p:nvSpPr>
          <p:spPr>
            <a:xfrm>
              <a:off x="1682294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9" name="Left Brace 128">
            <a:extLst>
              <a:ext uri="{FF2B5EF4-FFF2-40B4-BE49-F238E27FC236}">
                <a16:creationId xmlns:a16="http://schemas.microsoft.com/office/drawing/2014/main" id="{5EFA2B8F-88F4-A8D7-1B67-FB2F46B86DBC}"/>
              </a:ext>
            </a:extLst>
          </p:cNvPr>
          <p:cNvSpPr/>
          <p:nvPr/>
        </p:nvSpPr>
        <p:spPr>
          <a:xfrm>
            <a:off x="1573421" y="1440000"/>
            <a:ext cx="373843" cy="4311654"/>
          </a:xfrm>
          <a:prstGeom prst="leftBrace">
            <a:avLst>
              <a:gd name="adj1" fmla="val 1394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9622193-D4D7-8F7A-F469-FA9674C22389}"/>
              </a:ext>
            </a:extLst>
          </p:cNvPr>
          <p:cNvSpPr txBox="1"/>
          <p:nvPr/>
        </p:nvSpPr>
        <p:spPr>
          <a:xfrm>
            <a:off x="873849" y="3408111"/>
            <a:ext cx="9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49DA71B-2E20-D06F-CCA1-11D868F02995}"/>
              </a:ext>
            </a:extLst>
          </p:cNvPr>
          <p:cNvGrpSpPr/>
          <p:nvPr/>
        </p:nvGrpSpPr>
        <p:grpSpPr>
          <a:xfrm>
            <a:off x="4426759" y="1440000"/>
            <a:ext cx="2778263" cy="2080273"/>
            <a:chOff x="4426759" y="1440000"/>
            <a:chExt cx="2778263" cy="2080273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03408C7-BECB-55D3-FC79-5C14DE746F6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2187" y="1440000"/>
              <a:ext cx="2072835" cy="2080273"/>
              <a:chOff x="4558650" y="2234915"/>
              <a:chExt cx="2072835" cy="2080273"/>
            </a:xfrm>
          </p:grpSpPr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9A0644D2-86EB-A2A5-FC77-6CC2953A2C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20735" t="6825" r="17060" b="10237"/>
              <a:stretch/>
            </p:blipFill>
            <p:spPr>
              <a:xfrm>
                <a:off x="4558650" y="223491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0C31FD46-096A-9185-5D74-1808069686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20735" t="6825" r="17060" b="10237"/>
              <a:stretch/>
            </p:blipFill>
            <p:spPr>
              <a:xfrm>
                <a:off x="5623485" y="223491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0C313F6A-4239-D65D-C392-54386E9887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20735" t="6825" r="17060" b="10237"/>
              <a:stretch/>
            </p:blipFill>
            <p:spPr>
              <a:xfrm>
                <a:off x="4558650" y="330718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9" name="Graphic 28">
                <a:extLst>
                  <a:ext uri="{FF2B5EF4-FFF2-40B4-BE49-F238E27FC236}">
                    <a16:creationId xmlns:a16="http://schemas.microsoft.com/office/drawing/2014/main" id="{EDE844D8-5010-B808-56E6-81682A0F93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20735" t="6825" r="17060" b="10237"/>
              <a:stretch/>
            </p:blipFill>
            <p:spPr>
              <a:xfrm>
                <a:off x="5623485" y="3307188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0B4DC6-47FA-C948-1FF6-B1ECDC99DFF7}"/>
                </a:ext>
              </a:extLst>
            </p:cNvPr>
            <p:cNvSpPr txBox="1"/>
            <p:nvPr/>
          </p:nvSpPr>
          <p:spPr>
            <a:xfrm>
              <a:off x="4426759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5A40CC0-CF59-55CE-1B57-191E65535BE8}"/>
              </a:ext>
            </a:extLst>
          </p:cNvPr>
          <p:cNvGrpSpPr/>
          <p:nvPr/>
        </p:nvGrpSpPr>
        <p:grpSpPr>
          <a:xfrm>
            <a:off x="4415156" y="3670915"/>
            <a:ext cx="2784526" cy="2080273"/>
            <a:chOff x="7205022" y="1440000"/>
            <a:chExt cx="2784526" cy="2080273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4B94661-D6CA-4DF1-9F3D-3F867A0149E4}"/>
                </a:ext>
              </a:extLst>
            </p:cNvPr>
            <p:cNvGrpSpPr/>
            <p:nvPr/>
          </p:nvGrpSpPr>
          <p:grpSpPr>
            <a:xfrm>
              <a:off x="7916713" y="1440000"/>
              <a:ext cx="2072835" cy="2080273"/>
              <a:chOff x="5862891" y="2785576"/>
              <a:chExt cx="2072835" cy="2080273"/>
            </a:xfrm>
          </p:grpSpPr>
          <p:pic>
            <p:nvPicPr>
              <p:cNvPr id="33" name="Graphic 32">
                <a:extLst>
                  <a:ext uri="{FF2B5EF4-FFF2-40B4-BE49-F238E27FC236}">
                    <a16:creationId xmlns:a16="http://schemas.microsoft.com/office/drawing/2014/main" id="{5710047E-1E79-F175-ECEA-3C264136B9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20735" t="6825" r="17060" b="10237"/>
              <a:stretch/>
            </p:blipFill>
            <p:spPr>
              <a:xfrm>
                <a:off x="5862891" y="2785576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599ACF68-E01C-ABBB-05D4-ADE0600A1E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20735" t="6825" r="17060" b="10237"/>
              <a:stretch/>
            </p:blipFill>
            <p:spPr>
              <a:xfrm>
                <a:off x="6927726" y="2785576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06FF0C2E-3D1F-9CD9-ACC4-9382431D7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20735" t="6825" r="17060" b="10237"/>
              <a:stretch/>
            </p:blipFill>
            <p:spPr>
              <a:xfrm>
                <a:off x="5866590" y="3857849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9" name="Graphic 38">
                <a:extLst>
                  <a:ext uri="{FF2B5EF4-FFF2-40B4-BE49-F238E27FC236}">
                    <a16:creationId xmlns:a16="http://schemas.microsoft.com/office/drawing/2014/main" id="{DB31FF95-29E7-5128-C3B7-0D69A760D6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 l="20735" t="6825" r="17060" b="10237"/>
              <a:stretch/>
            </p:blipFill>
            <p:spPr>
              <a:xfrm>
                <a:off x="6927726" y="3857849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D919392-CADF-87BA-9686-DD2E4E62A91C}"/>
                </a:ext>
              </a:extLst>
            </p:cNvPr>
            <p:cNvSpPr txBox="1"/>
            <p:nvPr/>
          </p:nvSpPr>
          <p:spPr>
            <a:xfrm>
              <a:off x="7205022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543A368A-15BB-5CF1-AF78-7331984A3116}"/>
              </a:ext>
            </a:extLst>
          </p:cNvPr>
          <p:cNvGrpSpPr/>
          <p:nvPr/>
        </p:nvGrpSpPr>
        <p:grpSpPr>
          <a:xfrm>
            <a:off x="7226293" y="1440000"/>
            <a:ext cx="2760107" cy="2080273"/>
            <a:chOff x="1692000" y="3672000"/>
            <a:chExt cx="2760107" cy="2080273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F1D7E93A-4F02-96FB-7106-36E64049154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3200" y="3672000"/>
              <a:ext cx="2068907" cy="2080273"/>
              <a:chOff x="919291" y="5312385"/>
              <a:chExt cx="2068907" cy="2080273"/>
            </a:xfrm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6DCAC84D-1588-A728-8523-BF2034894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0735" t="6825" r="17060" b="10237"/>
              <a:stretch/>
            </p:blipFill>
            <p:spPr>
              <a:xfrm>
                <a:off x="919291" y="531238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49" name="Graphic 48">
                <a:extLst>
                  <a:ext uri="{FF2B5EF4-FFF2-40B4-BE49-F238E27FC236}">
                    <a16:creationId xmlns:a16="http://schemas.microsoft.com/office/drawing/2014/main" id="{A4347A13-B240-51EA-7802-B4F3DCF69E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20735" t="6825" r="17060" b="10237"/>
              <a:stretch/>
            </p:blipFill>
            <p:spPr>
              <a:xfrm>
                <a:off x="1980198" y="531238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1" name="Graphic 50">
                <a:extLst>
                  <a:ext uri="{FF2B5EF4-FFF2-40B4-BE49-F238E27FC236}">
                    <a16:creationId xmlns:a16="http://schemas.microsoft.com/office/drawing/2014/main" id="{940022E7-56A2-28F6-B5B2-1B5187325B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20735" t="6825" r="17060" b="10237"/>
              <a:stretch/>
            </p:blipFill>
            <p:spPr>
              <a:xfrm>
                <a:off x="919291" y="638465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3" name="Graphic 52">
                <a:extLst>
                  <a:ext uri="{FF2B5EF4-FFF2-40B4-BE49-F238E27FC236}">
                    <a16:creationId xmlns:a16="http://schemas.microsoft.com/office/drawing/2014/main" id="{C87A9E83-A78A-DF96-620B-DE74B4CA2A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0735" t="6825" r="17060" b="10237"/>
              <a:stretch/>
            </p:blipFill>
            <p:spPr>
              <a:xfrm>
                <a:off x="1980198" y="6384658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F3A41AD-F30B-E4BE-9C55-378090F53E7D}"/>
                </a:ext>
              </a:extLst>
            </p:cNvPr>
            <p:cNvSpPr txBox="1"/>
            <p:nvPr/>
          </p:nvSpPr>
          <p:spPr>
            <a:xfrm>
              <a:off x="1692000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BA97F82-4F65-3BB2-60EC-9CA212CC651B}"/>
              </a:ext>
            </a:extLst>
          </p:cNvPr>
          <p:cNvGrpSpPr/>
          <p:nvPr/>
        </p:nvGrpSpPr>
        <p:grpSpPr>
          <a:xfrm>
            <a:off x="1678595" y="3672000"/>
            <a:ext cx="2778263" cy="2080273"/>
            <a:chOff x="4426759" y="3671381"/>
            <a:chExt cx="2778263" cy="2080273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610A133-330A-4A2D-5E0E-3FFE35625003}"/>
                </a:ext>
              </a:extLst>
            </p:cNvPr>
            <p:cNvGrpSpPr/>
            <p:nvPr/>
          </p:nvGrpSpPr>
          <p:grpSpPr>
            <a:xfrm>
              <a:off x="5132187" y="3671381"/>
              <a:ext cx="2072835" cy="2080273"/>
              <a:chOff x="4851081" y="3978675"/>
              <a:chExt cx="2072835" cy="2080273"/>
            </a:xfrm>
          </p:grpSpPr>
          <p:pic>
            <p:nvPicPr>
              <p:cNvPr id="66" name="Graphic 65">
                <a:extLst>
                  <a:ext uri="{FF2B5EF4-FFF2-40B4-BE49-F238E27FC236}">
                    <a16:creationId xmlns:a16="http://schemas.microsoft.com/office/drawing/2014/main" id="{25D9B0E3-7D6D-9B69-12E8-ABF866B9AD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 l="20735" t="6825" r="17060" b="10237"/>
              <a:stretch/>
            </p:blipFill>
            <p:spPr>
              <a:xfrm>
                <a:off x="4851081" y="397867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68" name="Graphic 67">
                <a:extLst>
                  <a:ext uri="{FF2B5EF4-FFF2-40B4-BE49-F238E27FC236}">
                    <a16:creationId xmlns:a16="http://schemas.microsoft.com/office/drawing/2014/main" id="{00FBE9A6-067D-CBFC-84B8-BE07B3E59C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0735" t="6825" r="17060" b="10237"/>
              <a:stretch/>
            </p:blipFill>
            <p:spPr>
              <a:xfrm>
                <a:off x="5915916" y="397867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6EF138C7-4429-7179-6C6E-825A9843B1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rcRect l="20735" t="6825" r="17060" b="10237"/>
              <a:stretch/>
            </p:blipFill>
            <p:spPr>
              <a:xfrm>
                <a:off x="4851081" y="505094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2" name="Graphic 71">
                <a:extLst>
                  <a:ext uri="{FF2B5EF4-FFF2-40B4-BE49-F238E27FC236}">
                    <a16:creationId xmlns:a16="http://schemas.microsoft.com/office/drawing/2014/main" id="{AF4EDB6A-7C09-9C19-3EF5-D95C5A0C97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0735" t="6825" r="17060" b="10237"/>
              <a:stretch/>
            </p:blipFill>
            <p:spPr>
              <a:xfrm>
                <a:off x="5915916" y="5050948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4BFF983-6D59-17CD-D738-3493B3AC2245}"/>
                </a:ext>
              </a:extLst>
            </p:cNvPr>
            <p:cNvSpPr txBox="1"/>
            <p:nvPr/>
          </p:nvSpPr>
          <p:spPr>
            <a:xfrm>
              <a:off x="4426759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86F9137-8125-1ED9-B8A1-8E96F4514202}"/>
              </a:ext>
            </a:extLst>
          </p:cNvPr>
          <p:cNvGrpSpPr/>
          <p:nvPr/>
        </p:nvGrpSpPr>
        <p:grpSpPr>
          <a:xfrm>
            <a:off x="7214984" y="3671381"/>
            <a:ext cx="2778263" cy="2080273"/>
            <a:chOff x="7214984" y="3671381"/>
            <a:chExt cx="2778263" cy="2080273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F65D88C-FC11-EFEA-4ABD-AA34427E065F}"/>
                </a:ext>
              </a:extLst>
            </p:cNvPr>
            <p:cNvGrpSpPr/>
            <p:nvPr/>
          </p:nvGrpSpPr>
          <p:grpSpPr>
            <a:xfrm>
              <a:off x="7920412" y="3671381"/>
              <a:ext cx="2072835" cy="2080273"/>
              <a:chOff x="5862891" y="5312385"/>
              <a:chExt cx="2072835" cy="2080273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1F15C0B9-A4F5-2A30-49C6-233018F6D4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0736" t="6825" r="17059" b="10237"/>
              <a:stretch/>
            </p:blipFill>
            <p:spPr>
              <a:xfrm>
                <a:off x="5862891" y="531238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87" name="Graphic 86">
                <a:extLst>
                  <a:ext uri="{FF2B5EF4-FFF2-40B4-BE49-F238E27FC236}">
                    <a16:creationId xmlns:a16="http://schemas.microsoft.com/office/drawing/2014/main" id="{7658E3C1-B2F2-CA65-95B4-195A8E9434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rcRect l="20735" t="6825" r="17060" b="10237"/>
              <a:stretch/>
            </p:blipFill>
            <p:spPr>
              <a:xfrm>
                <a:off x="6927726" y="531238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89" name="Graphic 88">
                <a:extLst>
                  <a:ext uri="{FF2B5EF4-FFF2-40B4-BE49-F238E27FC236}">
                    <a16:creationId xmlns:a16="http://schemas.microsoft.com/office/drawing/2014/main" id="{E7AA721B-6AA5-2F26-07CD-D764937D76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rcRect l="20735" t="6825" r="17060" b="10237"/>
              <a:stretch/>
            </p:blipFill>
            <p:spPr>
              <a:xfrm>
                <a:off x="5862891" y="638465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98806042-919A-35A7-1F41-5929281806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rcRect l="20735" t="6825" r="17060" b="10237"/>
              <a:stretch/>
            </p:blipFill>
            <p:spPr>
              <a:xfrm>
                <a:off x="6927726" y="6384658"/>
                <a:ext cx="1008000" cy="1008000"/>
              </a:xfrm>
              <a:prstGeom prst="rect">
                <a:avLst/>
              </a:prstGeom>
            </p:spPr>
          </p:pic>
        </p:grp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234AD8-7E2C-8232-0397-EAE46D3B6DA5}"/>
                </a:ext>
              </a:extLst>
            </p:cNvPr>
            <p:cNvSpPr txBox="1"/>
            <p:nvPr/>
          </p:nvSpPr>
          <p:spPr>
            <a:xfrm>
              <a:off x="7214984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4" name="Left Brace 183">
            <a:extLst>
              <a:ext uri="{FF2B5EF4-FFF2-40B4-BE49-F238E27FC236}">
                <a16:creationId xmlns:a16="http://schemas.microsoft.com/office/drawing/2014/main" id="{8B0215DE-CB39-4857-5488-A1B95EBB0EEA}"/>
              </a:ext>
            </a:extLst>
          </p:cNvPr>
          <p:cNvSpPr/>
          <p:nvPr/>
        </p:nvSpPr>
        <p:spPr>
          <a:xfrm>
            <a:off x="1569722" y="5977085"/>
            <a:ext cx="373843" cy="4311654"/>
          </a:xfrm>
          <a:prstGeom prst="leftBrace">
            <a:avLst>
              <a:gd name="adj1" fmla="val 1394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9E0F9F1-1306-3820-7B66-1B4B9B3B720B}"/>
              </a:ext>
            </a:extLst>
          </p:cNvPr>
          <p:cNvSpPr txBox="1"/>
          <p:nvPr/>
        </p:nvSpPr>
        <p:spPr>
          <a:xfrm>
            <a:off x="870150" y="7945196"/>
            <a:ext cx="9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7ED109C-F447-CBA6-82DC-7454A1BEE62E}"/>
              </a:ext>
            </a:extLst>
          </p:cNvPr>
          <p:cNvGrpSpPr/>
          <p:nvPr/>
        </p:nvGrpSpPr>
        <p:grpSpPr>
          <a:xfrm>
            <a:off x="1678595" y="5976000"/>
            <a:ext cx="2774605" cy="2080800"/>
            <a:chOff x="1678595" y="5976000"/>
            <a:chExt cx="2774605" cy="20808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453AD9A-12D5-3186-B165-FD6A3703DE9D}"/>
                </a:ext>
              </a:extLst>
            </p:cNvPr>
            <p:cNvSpPr txBox="1"/>
            <p:nvPr/>
          </p:nvSpPr>
          <p:spPr>
            <a:xfrm>
              <a:off x="1678595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CE69ABF-9541-9DE3-2125-B9A6273D0A8B}"/>
                </a:ext>
              </a:extLst>
            </p:cNvPr>
            <p:cNvGrpSpPr/>
            <p:nvPr/>
          </p:nvGrpSpPr>
          <p:grpSpPr>
            <a:xfrm>
              <a:off x="2383200" y="5976000"/>
              <a:ext cx="2070000" cy="2080800"/>
              <a:chOff x="2383200" y="5976000"/>
              <a:chExt cx="2070000" cy="2080800"/>
            </a:xfrm>
          </p:grpSpPr>
          <p:pic>
            <p:nvPicPr>
              <p:cNvPr id="3" name="Graphic 2">
                <a:extLst>
                  <a:ext uri="{FF2B5EF4-FFF2-40B4-BE49-F238E27FC236}">
                    <a16:creationId xmlns:a16="http://schemas.microsoft.com/office/drawing/2014/main" id="{A88A693C-CD29-00BD-B769-4E428E0E98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59550215-7ECF-EFE1-8AD1-53C0BF9B2D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" name="Graphic 6">
                <a:extLst>
                  <a:ext uri="{FF2B5EF4-FFF2-40B4-BE49-F238E27FC236}">
                    <a16:creationId xmlns:a16="http://schemas.microsoft.com/office/drawing/2014/main" id="{A42ED34F-D161-F8BF-D40E-0FFDE624E7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7048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65895B52-C58B-F7A1-32CD-39293119E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7048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4FE2B33-AB5C-DC7F-7F95-2E6DB71EC2B2}"/>
              </a:ext>
            </a:extLst>
          </p:cNvPr>
          <p:cNvGrpSpPr/>
          <p:nvPr/>
        </p:nvGrpSpPr>
        <p:grpSpPr>
          <a:xfrm>
            <a:off x="4478106" y="5975939"/>
            <a:ext cx="2776940" cy="2080800"/>
            <a:chOff x="4423060" y="5976000"/>
            <a:chExt cx="2776940" cy="2080800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0987B64-FCC7-8B1D-2138-D2D7075680D4}"/>
                </a:ext>
              </a:extLst>
            </p:cNvPr>
            <p:cNvSpPr txBox="1"/>
            <p:nvPr/>
          </p:nvSpPr>
          <p:spPr>
            <a:xfrm>
              <a:off x="4423060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10C02A3-8D76-A73C-C65E-9CF3B57F32A3}"/>
                </a:ext>
              </a:extLst>
            </p:cNvPr>
            <p:cNvGrpSpPr/>
            <p:nvPr/>
          </p:nvGrpSpPr>
          <p:grpSpPr>
            <a:xfrm>
              <a:off x="5130000" y="5976000"/>
              <a:ext cx="2070000" cy="2080800"/>
              <a:chOff x="5130000" y="5976000"/>
              <a:chExt cx="2070000" cy="2080800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7AF8A89A-C858-BDBE-6265-50DD68F37B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rcRect l="20735" t="6825" r="17060" b="10237"/>
              <a:stretch/>
            </p:blipFill>
            <p:spPr>
              <a:xfrm>
                <a:off x="51300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8" name="Graphic 17">
                <a:extLst>
                  <a:ext uri="{FF2B5EF4-FFF2-40B4-BE49-F238E27FC236}">
                    <a16:creationId xmlns:a16="http://schemas.microsoft.com/office/drawing/2014/main" id="{0F6C2FB3-F899-C2D8-3AA1-62D4EFEC56A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5CBE1C87-1E62-8879-BF27-AE2A9B2607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rcRect l="20735" t="6825" r="17060" b="10237"/>
              <a:stretch/>
            </p:blipFill>
            <p:spPr>
              <a:xfrm>
                <a:off x="5130000" y="7048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2" name="Graphic 21">
                <a:extLst>
                  <a:ext uri="{FF2B5EF4-FFF2-40B4-BE49-F238E27FC236}">
                    <a16:creationId xmlns:a16="http://schemas.microsoft.com/office/drawing/2014/main" id="{40C63F3A-F1A9-F483-A6D0-46244BE041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7048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F1BB477-4985-CD2A-E33D-490B6191223C}"/>
              </a:ext>
            </a:extLst>
          </p:cNvPr>
          <p:cNvGrpSpPr/>
          <p:nvPr/>
        </p:nvGrpSpPr>
        <p:grpSpPr>
          <a:xfrm>
            <a:off x="4469969" y="8208000"/>
            <a:ext cx="2785077" cy="2080800"/>
            <a:chOff x="7201323" y="5976000"/>
            <a:chExt cx="2785077" cy="2080800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32196EA-23BB-281A-A1C7-20AE8E2E84E8}"/>
                </a:ext>
              </a:extLst>
            </p:cNvPr>
            <p:cNvSpPr txBox="1"/>
            <p:nvPr/>
          </p:nvSpPr>
          <p:spPr>
            <a:xfrm>
              <a:off x="7201323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13F4E8F-2A41-259C-3CEC-13FDC6276D6A}"/>
                </a:ext>
              </a:extLst>
            </p:cNvPr>
            <p:cNvGrpSpPr/>
            <p:nvPr/>
          </p:nvGrpSpPr>
          <p:grpSpPr>
            <a:xfrm>
              <a:off x="7912800" y="5976000"/>
              <a:ext cx="2073600" cy="2080800"/>
              <a:chOff x="7912800" y="5976000"/>
              <a:chExt cx="2073600" cy="2080800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046A5C31-0501-974F-E7B9-AD7AB9837C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rcRect l="20735" t="6825" r="17060" b="10237"/>
              <a:stretch/>
            </p:blipFill>
            <p:spPr>
              <a:xfrm>
                <a:off x="79128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0" name="Graphic 29">
                <a:extLst>
                  <a:ext uri="{FF2B5EF4-FFF2-40B4-BE49-F238E27FC236}">
                    <a16:creationId xmlns:a16="http://schemas.microsoft.com/office/drawing/2014/main" id="{886C268A-D4DB-9910-0E86-21033B3978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rcRect l="20735" t="6825" r="17060" b="10237"/>
              <a:stretch/>
            </p:blipFill>
            <p:spPr>
              <a:xfrm>
                <a:off x="89784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6157FD42-E5E4-5DEE-9AEE-5D13E2C11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rcRect l="20735" t="6825" r="17060" b="10237"/>
              <a:stretch/>
            </p:blipFill>
            <p:spPr>
              <a:xfrm>
                <a:off x="7912800" y="7048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FA94B39C-DDA3-2C43-F684-381B1BE97B9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4"/>
                  </a:ext>
                </a:extLst>
              </a:blip>
              <a:srcRect l="20735" t="6825" r="17060" b="10237"/>
              <a:stretch/>
            </p:blipFill>
            <p:spPr>
              <a:xfrm>
                <a:off x="8978400" y="7048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88165C7-6837-DFAE-30B9-6F9F4B1C989D}"/>
              </a:ext>
            </a:extLst>
          </p:cNvPr>
          <p:cNvGrpSpPr/>
          <p:nvPr/>
        </p:nvGrpSpPr>
        <p:grpSpPr>
          <a:xfrm>
            <a:off x="7220579" y="5976000"/>
            <a:ext cx="2772668" cy="2080800"/>
            <a:chOff x="1688301" y="8208000"/>
            <a:chExt cx="2772668" cy="2080800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048BF74-5B1B-D127-419C-F0BCD0C33F45}"/>
                </a:ext>
              </a:extLst>
            </p:cNvPr>
            <p:cNvSpPr txBox="1"/>
            <p:nvPr/>
          </p:nvSpPr>
          <p:spPr>
            <a:xfrm>
              <a:off x="1688301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74E192D-8EA5-E5CC-7060-6237420157D8}"/>
                </a:ext>
              </a:extLst>
            </p:cNvPr>
            <p:cNvGrpSpPr/>
            <p:nvPr/>
          </p:nvGrpSpPr>
          <p:grpSpPr>
            <a:xfrm>
              <a:off x="2383200" y="8208000"/>
              <a:ext cx="2077769" cy="2080800"/>
              <a:chOff x="2383200" y="8208000"/>
              <a:chExt cx="2077769" cy="2080800"/>
            </a:xfrm>
          </p:grpSpPr>
          <p:pic>
            <p:nvPicPr>
              <p:cNvPr id="41" name="Graphic 40">
                <a:extLst>
                  <a:ext uri="{FF2B5EF4-FFF2-40B4-BE49-F238E27FC236}">
                    <a16:creationId xmlns:a16="http://schemas.microsoft.com/office/drawing/2014/main" id="{BB1D8041-BDD8-CC61-0E3F-37CED689D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43" name="Graphic 42">
                <a:extLst>
                  <a:ext uri="{FF2B5EF4-FFF2-40B4-BE49-F238E27FC236}">
                    <a16:creationId xmlns:a16="http://schemas.microsoft.com/office/drawing/2014/main" id="{A3BAB54E-A4EF-144E-FF19-847D0847A3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8"/>
                  </a:ext>
                </a:extLst>
              </a:blip>
              <a:srcRect l="20735" t="6825" r="17060" b="10237"/>
              <a:stretch/>
            </p:blipFill>
            <p:spPr>
              <a:xfrm>
                <a:off x="34488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46" name="Graphic 45">
                <a:extLst>
                  <a:ext uri="{FF2B5EF4-FFF2-40B4-BE49-F238E27FC236}">
                    <a16:creationId xmlns:a16="http://schemas.microsoft.com/office/drawing/2014/main" id="{F30D3C1F-646F-B318-4CD5-71B312B272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0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9280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C1AAAE4B-1E16-5E6C-0395-4F9D7888F4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2"/>
                  </a:ext>
                </a:extLst>
              </a:blip>
              <a:srcRect l="20735" t="6825" r="17060" b="10237"/>
              <a:stretch/>
            </p:blipFill>
            <p:spPr>
              <a:xfrm>
                <a:off x="3452969" y="9280739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42CCF87-BD31-4407-D79A-3FC964985007}"/>
              </a:ext>
            </a:extLst>
          </p:cNvPr>
          <p:cNvGrpSpPr/>
          <p:nvPr/>
        </p:nvGrpSpPr>
        <p:grpSpPr>
          <a:xfrm>
            <a:off x="1676260" y="8208000"/>
            <a:ext cx="2776940" cy="2080800"/>
            <a:chOff x="4423060" y="8208000"/>
            <a:chExt cx="2776940" cy="2080800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E24D5CE-89A6-BFDC-B09E-E2EE2BF22BF1}"/>
                </a:ext>
              </a:extLst>
            </p:cNvPr>
            <p:cNvSpPr txBox="1"/>
            <p:nvPr/>
          </p:nvSpPr>
          <p:spPr>
            <a:xfrm>
              <a:off x="4423060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16507B5-F241-CB9F-C126-029B2946FC1C}"/>
                </a:ext>
              </a:extLst>
            </p:cNvPr>
            <p:cNvGrpSpPr/>
            <p:nvPr/>
          </p:nvGrpSpPr>
          <p:grpSpPr>
            <a:xfrm>
              <a:off x="5130000" y="8208000"/>
              <a:ext cx="2070000" cy="2080800"/>
              <a:chOff x="5130000" y="8208000"/>
              <a:chExt cx="2070000" cy="2080800"/>
            </a:xfrm>
          </p:grpSpPr>
          <p:pic>
            <p:nvPicPr>
              <p:cNvPr id="54" name="Graphic 53">
                <a:extLst>
                  <a:ext uri="{FF2B5EF4-FFF2-40B4-BE49-F238E27FC236}">
                    <a16:creationId xmlns:a16="http://schemas.microsoft.com/office/drawing/2014/main" id="{8714A86E-C0D6-3A5D-082A-7E98572425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4"/>
                  </a:ext>
                </a:extLst>
              </a:blip>
              <a:srcRect l="20735" t="6825" r="17060" b="10237"/>
              <a:stretch/>
            </p:blipFill>
            <p:spPr>
              <a:xfrm>
                <a:off x="51300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6" name="Graphic 55">
                <a:extLst>
                  <a:ext uri="{FF2B5EF4-FFF2-40B4-BE49-F238E27FC236}">
                    <a16:creationId xmlns:a16="http://schemas.microsoft.com/office/drawing/2014/main" id="{D00054E4-DD63-8E6A-0C4B-62D5C490E3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6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8" name="Graphic 57">
                <a:extLst>
                  <a:ext uri="{FF2B5EF4-FFF2-40B4-BE49-F238E27FC236}">
                    <a16:creationId xmlns:a16="http://schemas.microsoft.com/office/drawing/2014/main" id="{3EA75638-15CB-6F8F-D552-494E474C821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l="20735" t="6825" r="17060" b="10237"/>
              <a:stretch/>
            </p:blipFill>
            <p:spPr>
              <a:xfrm>
                <a:off x="5130000" y="9280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61" name="Graphic 60">
                <a:extLst>
                  <a:ext uri="{FF2B5EF4-FFF2-40B4-BE49-F238E27FC236}">
                    <a16:creationId xmlns:a16="http://schemas.microsoft.com/office/drawing/2014/main" id="{799D9811-B33B-D027-C1C8-2AFC73ABC7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9280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5406CC1-02B5-D37C-5F01-127E613BF316}"/>
              </a:ext>
            </a:extLst>
          </p:cNvPr>
          <p:cNvGrpSpPr/>
          <p:nvPr/>
        </p:nvGrpSpPr>
        <p:grpSpPr>
          <a:xfrm>
            <a:off x="7211285" y="8208000"/>
            <a:ext cx="2775115" cy="2080800"/>
            <a:chOff x="7211285" y="8208000"/>
            <a:chExt cx="2775115" cy="2080800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0642AA9-9BC9-424D-8B37-F3B70CCAE0FE}"/>
                </a:ext>
              </a:extLst>
            </p:cNvPr>
            <p:cNvSpPr txBox="1"/>
            <p:nvPr/>
          </p:nvSpPr>
          <p:spPr>
            <a:xfrm>
              <a:off x="7211285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B4B257FD-8C34-96E2-1D7E-46BA92B6DC88}"/>
                </a:ext>
              </a:extLst>
            </p:cNvPr>
            <p:cNvGrpSpPr/>
            <p:nvPr/>
          </p:nvGrpSpPr>
          <p:grpSpPr>
            <a:xfrm>
              <a:off x="7916400" y="8208000"/>
              <a:ext cx="2070000" cy="2080800"/>
              <a:chOff x="7916400" y="8208000"/>
              <a:chExt cx="2070000" cy="2080800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9973CD98-79F5-9890-E351-DC85A6977F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2"/>
                  </a:ext>
                </a:extLst>
              </a:blip>
              <a:srcRect l="20735" t="6825" r="17060" b="10237"/>
              <a:stretch/>
            </p:blipFill>
            <p:spPr>
              <a:xfrm>
                <a:off x="79164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9AEF8278-6759-ABCD-EA47-46D5CC9D52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rcRect l="20735" t="6825" r="17060" b="10237"/>
              <a:stretch/>
            </p:blipFill>
            <p:spPr>
              <a:xfrm>
                <a:off x="8978400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56211B84-D041-5F0C-E5E0-C85C4BAACB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6"/>
                  </a:ext>
                </a:extLst>
              </a:blip>
              <a:srcRect l="20735" t="6825" r="17060" b="10237"/>
              <a:stretch/>
            </p:blipFill>
            <p:spPr>
              <a:xfrm>
                <a:off x="7916400" y="9280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0CDDFEB2-EB13-5214-ABC3-ABEF40023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rcRect l="20735" t="6825" r="17060" b="10237"/>
              <a:stretch/>
            </p:blipFill>
            <p:spPr>
              <a:xfrm>
                <a:off x="8978400" y="9279654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6F125AAB-567E-A5F8-8891-7A4A5D448F8E}"/>
              </a:ext>
            </a:extLst>
          </p:cNvPr>
          <p:cNvGrpSpPr>
            <a:grpSpLocks noChangeAspect="1"/>
          </p:cNvGrpSpPr>
          <p:nvPr/>
        </p:nvGrpSpPr>
        <p:grpSpPr>
          <a:xfrm>
            <a:off x="1792496" y="-1716409"/>
            <a:ext cx="2668473" cy="2683133"/>
            <a:chOff x="1535627" y="2406680"/>
            <a:chExt cx="2068907" cy="2080273"/>
          </a:xfrm>
        </p:grpSpPr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9A408269-81AC-F9F6-7F8B-8AC30E405C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20750" t="6828" r="17041" b="10232"/>
            <a:stretch/>
          </p:blipFill>
          <p:spPr>
            <a:xfrm>
              <a:off x="1535627" y="2406680"/>
              <a:ext cx="1008000" cy="1008000"/>
            </a:xfrm>
            <a:prstGeom prst="rect">
              <a:avLst/>
            </a:prstGeom>
          </p:spPr>
        </p:pic>
        <p:pic>
          <p:nvPicPr>
            <p:cNvPr id="108" name="Graphic 107">
              <a:extLst>
                <a:ext uri="{FF2B5EF4-FFF2-40B4-BE49-F238E27FC236}">
                  <a16:creationId xmlns:a16="http://schemas.microsoft.com/office/drawing/2014/main" id="{37C833D9-A4E6-4EDA-AFBB-EE5EF9FE1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735" t="6825" r="17060" b="10237"/>
            <a:stretch/>
          </p:blipFill>
          <p:spPr>
            <a:xfrm>
              <a:off x="2596534" y="2406680"/>
              <a:ext cx="1008000" cy="1008000"/>
            </a:xfrm>
            <a:prstGeom prst="rect">
              <a:avLst/>
            </a:prstGeom>
          </p:spPr>
        </p:pic>
        <p:pic>
          <p:nvPicPr>
            <p:cNvPr id="109" name="Graphic 108">
              <a:extLst>
                <a:ext uri="{FF2B5EF4-FFF2-40B4-BE49-F238E27FC236}">
                  <a16:creationId xmlns:a16="http://schemas.microsoft.com/office/drawing/2014/main" id="{4A77AB8D-3549-8F4C-0D64-3F01DD16CA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0735" t="6825" r="17060" b="10237"/>
            <a:stretch/>
          </p:blipFill>
          <p:spPr>
            <a:xfrm>
              <a:off x="1535627" y="3478953"/>
              <a:ext cx="1008000" cy="1008000"/>
            </a:xfrm>
            <a:prstGeom prst="rect">
              <a:avLst/>
            </a:prstGeom>
          </p:spPr>
        </p:pic>
        <p:pic>
          <p:nvPicPr>
            <p:cNvPr id="110" name="Graphic 109">
              <a:extLst>
                <a:ext uri="{FF2B5EF4-FFF2-40B4-BE49-F238E27FC236}">
                  <a16:creationId xmlns:a16="http://schemas.microsoft.com/office/drawing/2014/main" id="{032582CF-BFB6-03A0-E4E1-552DB677F4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0"/>
                </a:ext>
              </a:extLst>
            </a:blip>
            <a:srcRect l="20735" t="6825" r="17060" b="10237"/>
            <a:stretch/>
          </p:blipFill>
          <p:spPr>
            <a:xfrm>
              <a:off x="2596534" y="3478953"/>
              <a:ext cx="1008000" cy="1008000"/>
            </a:xfrm>
            <a:prstGeom prst="rect">
              <a:avLst/>
            </a:prstGeom>
          </p:spPr>
        </p:pic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125B82A2-0DC0-3F06-4674-13B69C45C5FE}"/>
              </a:ext>
            </a:extLst>
          </p:cNvPr>
          <p:cNvSpPr txBox="1"/>
          <p:nvPr/>
        </p:nvSpPr>
        <p:spPr>
          <a:xfrm>
            <a:off x="0" y="-1614309"/>
            <a:ext cx="1799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18-30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EFD5F68-95B8-9504-20CD-A04E068FB06F}"/>
              </a:ext>
            </a:extLst>
          </p:cNvPr>
          <p:cNvSpPr txBox="1"/>
          <p:nvPr/>
        </p:nvSpPr>
        <p:spPr>
          <a:xfrm>
            <a:off x="4469969" y="-1614309"/>
            <a:ext cx="208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30-45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F0E5C-EC2E-C1B0-C7DE-EEAD974D9B4A}"/>
              </a:ext>
            </a:extLst>
          </p:cNvPr>
          <p:cNvSpPr txBox="1"/>
          <p:nvPr/>
        </p:nvSpPr>
        <p:spPr>
          <a:xfrm>
            <a:off x="0" y="-246309"/>
            <a:ext cx="1799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45-60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DCA9722-6ABC-6EEC-744B-37616A14D651}"/>
              </a:ext>
            </a:extLst>
          </p:cNvPr>
          <p:cNvSpPr txBox="1"/>
          <p:nvPr/>
        </p:nvSpPr>
        <p:spPr>
          <a:xfrm>
            <a:off x="4469969" y="-246309"/>
            <a:ext cx="208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18-60 (All)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63F122-2180-CCAE-DCA2-F854D77CA521}"/>
              </a:ext>
            </a:extLst>
          </p:cNvPr>
          <p:cNvPicPr>
            <a:picLocks noChangeAspect="1"/>
          </p:cNvPicPr>
          <p:nvPr/>
        </p:nvPicPr>
        <p:blipFill rotWithShape="1">
          <a:blip r:embed="rId10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2"/>
              </a:ext>
            </a:extLst>
          </a:blip>
          <a:srcRect l="5698" r="17683"/>
          <a:stretch/>
        </p:blipFill>
        <p:spPr>
          <a:xfrm>
            <a:off x="6696000" y="-1751105"/>
            <a:ext cx="4138693" cy="288656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44B2228-41B6-3F56-1845-3B3DDC8142FC}"/>
              </a:ext>
            </a:extLst>
          </p:cNvPr>
          <p:cNvSpPr/>
          <p:nvPr/>
        </p:nvSpPr>
        <p:spPr>
          <a:xfrm>
            <a:off x="6138000" y="-507332"/>
            <a:ext cx="468988" cy="389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C1C69A-A8AA-9F6D-9F17-1C118946E15C}"/>
              </a:ext>
            </a:extLst>
          </p:cNvPr>
          <p:cNvSpPr/>
          <p:nvPr/>
        </p:nvSpPr>
        <p:spPr>
          <a:xfrm>
            <a:off x="2000400" y="1355270"/>
            <a:ext cx="2549188" cy="2251929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713FBD3-2A8A-7ADC-F75F-3F9E5A0C0694}"/>
              </a:ext>
            </a:extLst>
          </p:cNvPr>
          <p:cNvSpPr/>
          <p:nvPr/>
        </p:nvSpPr>
        <p:spPr>
          <a:xfrm rot="16200000">
            <a:off x="2989959" y="1073082"/>
            <a:ext cx="277470" cy="1539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4751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eft Brace 128">
            <a:extLst>
              <a:ext uri="{FF2B5EF4-FFF2-40B4-BE49-F238E27FC236}">
                <a16:creationId xmlns:a16="http://schemas.microsoft.com/office/drawing/2014/main" id="{5EFA2B8F-88F4-A8D7-1B67-FB2F46B86DBC}"/>
              </a:ext>
            </a:extLst>
          </p:cNvPr>
          <p:cNvSpPr/>
          <p:nvPr/>
        </p:nvSpPr>
        <p:spPr>
          <a:xfrm>
            <a:off x="1573421" y="1440000"/>
            <a:ext cx="373843" cy="4311654"/>
          </a:xfrm>
          <a:prstGeom prst="leftBrace">
            <a:avLst>
              <a:gd name="adj1" fmla="val 1394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09622193-D4D7-8F7A-F469-FA9674C22389}"/>
              </a:ext>
            </a:extLst>
          </p:cNvPr>
          <p:cNvSpPr txBox="1"/>
          <p:nvPr/>
        </p:nvSpPr>
        <p:spPr>
          <a:xfrm>
            <a:off x="873849" y="3408111"/>
            <a:ext cx="9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4" name="Left Brace 183">
            <a:extLst>
              <a:ext uri="{FF2B5EF4-FFF2-40B4-BE49-F238E27FC236}">
                <a16:creationId xmlns:a16="http://schemas.microsoft.com/office/drawing/2014/main" id="{8B0215DE-CB39-4857-5488-A1B95EBB0EEA}"/>
              </a:ext>
            </a:extLst>
          </p:cNvPr>
          <p:cNvSpPr/>
          <p:nvPr/>
        </p:nvSpPr>
        <p:spPr>
          <a:xfrm>
            <a:off x="1569722" y="5977085"/>
            <a:ext cx="373843" cy="4311654"/>
          </a:xfrm>
          <a:prstGeom prst="leftBrace">
            <a:avLst>
              <a:gd name="adj1" fmla="val 139414"/>
              <a:gd name="adj2" fmla="val 50000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39E0F9F1-1306-3820-7B66-1B4B9B3B720B}"/>
              </a:ext>
            </a:extLst>
          </p:cNvPr>
          <p:cNvSpPr txBox="1"/>
          <p:nvPr/>
        </p:nvSpPr>
        <p:spPr>
          <a:xfrm>
            <a:off x="870150" y="7945196"/>
            <a:ext cx="972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endParaRPr lang="en-C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25B82A2-0DC0-3F06-4674-13B69C45C5FE}"/>
              </a:ext>
            </a:extLst>
          </p:cNvPr>
          <p:cNvSpPr txBox="1"/>
          <p:nvPr/>
        </p:nvSpPr>
        <p:spPr>
          <a:xfrm>
            <a:off x="0" y="-1614309"/>
            <a:ext cx="1799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18-30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EFD5F68-95B8-9504-20CD-A04E068FB06F}"/>
              </a:ext>
            </a:extLst>
          </p:cNvPr>
          <p:cNvSpPr txBox="1"/>
          <p:nvPr/>
        </p:nvSpPr>
        <p:spPr>
          <a:xfrm>
            <a:off x="4469969" y="-1614309"/>
            <a:ext cx="208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30-45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A0F0E5C-EC2E-C1B0-C7DE-EEAD974D9B4A}"/>
              </a:ext>
            </a:extLst>
          </p:cNvPr>
          <p:cNvSpPr txBox="1"/>
          <p:nvPr/>
        </p:nvSpPr>
        <p:spPr>
          <a:xfrm>
            <a:off x="0" y="-246309"/>
            <a:ext cx="1799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pPr algn="r"/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pPr algn="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45-60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CDCA9722-6ABC-6EEC-744B-37616A14D651}"/>
              </a:ext>
            </a:extLst>
          </p:cNvPr>
          <p:cNvSpPr txBox="1"/>
          <p:nvPr/>
        </p:nvSpPr>
        <p:spPr>
          <a:xfrm>
            <a:off x="4469969" y="-246309"/>
            <a:ext cx="2081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Confusion Matrix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Classifier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 Feature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 18-60 (All)</a:t>
            </a:r>
            <a:endParaRPr lang="en-CH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63F122-2180-CCAE-DCA2-F854D77CA5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698" r="17683"/>
          <a:stretch/>
        </p:blipFill>
        <p:spPr>
          <a:xfrm>
            <a:off x="6696000" y="-1751105"/>
            <a:ext cx="4138693" cy="2886560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444B2228-41B6-3F56-1845-3B3DDC8142FC}"/>
              </a:ext>
            </a:extLst>
          </p:cNvPr>
          <p:cNvSpPr/>
          <p:nvPr/>
        </p:nvSpPr>
        <p:spPr>
          <a:xfrm>
            <a:off x="6138000" y="-507332"/>
            <a:ext cx="468988" cy="38917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C1C69A-A8AA-9F6D-9F17-1C118946E15C}"/>
              </a:ext>
            </a:extLst>
          </p:cNvPr>
          <p:cNvSpPr/>
          <p:nvPr/>
        </p:nvSpPr>
        <p:spPr>
          <a:xfrm>
            <a:off x="2000400" y="1355270"/>
            <a:ext cx="2549188" cy="2251929"/>
          </a:xfrm>
          <a:prstGeom prst="rect">
            <a:avLst/>
          </a:prstGeom>
          <a:noFill/>
          <a:ln w="571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713FBD3-2A8A-7ADC-F75F-3F9E5A0C0694}"/>
              </a:ext>
            </a:extLst>
          </p:cNvPr>
          <p:cNvSpPr/>
          <p:nvPr/>
        </p:nvSpPr>
        <p:spPr>
          <a:xfrm rot="16200000">
            <a:off x="2989959" y="1073082"/>
            <a:ext cx="277470" cy="15396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B752622-4174-8E5B-22A6-F9A60C1980DD}"/>
              </a:ext>
            </a:extLst>
          </p:cNvPr>
          <p:cNvGrpSpPr/>
          <p:nvPr/>
        </p:nvGrpSpPr>
        <p:grpSpPr>
          <a:xfrm>
            <a:off x="1682294" y="1440000"/>
            <a:ext cx="2770906" cy="2080800"/>
            <a:chOff x="1682294" y="1440000"/>
            <a:chExt cx="2770906" cy="2080800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1765041-61F6-1818-72B1-EE251CD288FF}"/>
                </a:ext>
              </a:extLst>
            </p:cNvPr>
            <p:cNvSpPr txBox="1"/>
            <p:nvPr/>
          </p:nvSpPr>
          <p:spPr>
            <a:xfrm>
              <a:off x="1682294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D6CD0FA5-7CE4-3128-6D2E-C60E6945A3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383200" y="1440000"/>
              <a:ext cx="2070000" cy="2080800"/>
              <a:chOff x="2383200" y="1440000"/>
              <a:chExt cx="2070000" cy="2080800"/>
            </a:xfrm>
          </p:grpSpPr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BE755A1D-6369-98D3-472D-66444A94D5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069B734D-D107-8FC9-F3CA-A424B1DCE1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8154BB89-E577-07C9-7846-5B05DBF1E6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2512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F418224A-6412-EF96-0714-A6C8B7C68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2512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79A06C-84F0-8A82-C3F2-D2E3055B2450}"/>
              </a:ext>
            </a:extLst>
          </p:cNvPr>
          <p:cNvGrpSpPr/>
          <p:nvPr/>
        </p:nvGrpSpPr>
        <p:grpSpPr>
          <a:xfrm>
            <a:off x="4426759" y="1440000"/>
            <a:ext cx="2776841" cy="2080800"/>
            <a:chOff x="4426759" y="1440000"/>
            <a:chExt cx="2776841" cy="2080800"/>
          </a:xfrm>
        </p:grpSpPr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AB0B4DC6-47FA-C948-1FF6-B1ECDC99DFF7}"/>
                </a:ext>
              </a:extLst>
            </p:cNvPr>
            <p:cNvSpPr txBox="1"/>
            <p:nvPr/>
          </p:nvSpPr>
          <p:spPr>
            <a:xfrm>
              <a:off x="4426759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065B76D-071D-F25E-2524-DCB7116B3ED2}"/>
                </a:ext>
              </a:extLst>
            </p:cNvPr>
            <p:cNvGrpSpPr/>
            <p:nvPr/>
          </p:nvGrpSpPr>
          <p:grpSpPr>
            <a:xfrm>
              <a:off x="5133600" y="1440000"/>
              <a:ext cx="2070000" cy="2080800"/>
              <a:chOff x="5133600" y="1440000"/>
              <a:chExt cx="2070000" cy="2080800"/>
            </a:xfrm>
          </p:grpSpPr>
          <p:pic>
            <p:nvPicPr>
              <p:cNvPr id="42" name="Graphic 41">
                <a:extLst>
                  <a:ext uri="{FF2B5EF4-FFF2-40B4-BE49-F238E27FC236}">
                    <a16:creationId xmlns:a16="http://schemas.microsoft.com/office/drawing/2014/main" id="{1AA83513-A27E-2EFC-D66F-D7A4ACF1DE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l="20735" t="6825" r="17060" b="10237"/>
              <a:stretch/>
            </p:blipFill>
            <p:spPr>
              <a:xfrm>
                <a:off x="51336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5E260CF0-9178-68F5-EC49-36A32737A0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rcRect l="20735" t="6825" r="17060" b="10237"/>
              <a:stretch/>
            </p:blipFill>
            <p:spPr>
              <a:xfrm>
                <a:off x="61956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57" name="Graphic 56">
                <a:extLst>
                  <a:ext uri="{FF2B5EF4-FFF2-40B4-BE49-F238E27FC236}">
                    <a16:creationId xmlns:a16="http://schemas.microsoft.com/office/drawing/2014/main" id="{4C0D457C-92A5-A802-CD26-021AD3C30B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 l="20735" t="6825" r="17060" b="10237"/>
              <a:stretch/>
            </p:blipFill>
            <p:spPr>
              <a:xfrm>
                <a:off x="5133600" y="2512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62" name="Graphic 61">
                <a:extLst>
                  <a:ext uri="{FF2B5EF4-FFF2-40B4-BE49-F238E27FC236}">
                    <a16:creationId xmlns:a16="http://schemas.microsoft.com/office/drawing/2014/main" id="{DFC4B393-3528-785B-74F4-540B32882A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 l="20735" t="6825" r="17060" b="10237"/>
              <a:stretch/>
            </p:blipFill>
            <p:spPr>
              <a:xfrm>
                <a:off x="6195600" y="2512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10BBF45-F623-E0AA-F4AA-80A617799265}"/>
              </a:ext>
            </a:extLst>
          </p:cNvPr>
          <p:cNvGrpSpPr/>
          <p:nvPr/>
        </p:nvGrpSpPr>
        <p:grpSpPr>
          <a:xfrm>
            <a:off x="4415022" y="3672000"/>
            <a:ext cx="2784978" cy="2080800"/>
            <a:chOff x="7205022" y="1440000"/>
            <a:chExt cx="2784978" cy="2080800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5D919392-CADF-87BA-9686-DD2E4E62A91C}"/>
                </a:ext>
              </a:extLst>
            </p:cNvPr>
            <p:cNvSpPr txBox="1"/>
            <p:nvPr/>
          </p:nvSpPr>
          <p:spPr>
            <a:xfrm>
              <a:off x="7205022" y="1440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DEEAACC-9190-1558-AA49-EE8DB7AD45C9}"/>
                </a:ext>
              </a:extLst>
            </p:cNvPr>
            <p:cNvGrpSpPr/>
            <p:nvPr/>
          </p:nvGrpSpPr>
          <p:grpSpPr>
            <a:xfrm>
              <a:off x="7916400" y="1440000"/>
              <a:ext cx="2073600" cy="2080800"/>
              <a:chOff x="7916400" y="1440000"/>
              <a:chExt cx="2073600" cy="2080800"/>
            </a:xfrm>
          </p:grpSpPr>
          <p:pic>
            <p:nvPicPr>
              <p:cNvPr id="69" name="Graphic 68">
                <a:extLst>
                  <a:ext uri="{FF2B5EF4-FFF2-40B4-BE49-F238E27FC236}">
                    <a16:creationId xmlns:a16="http://schemas.microsoft.com/office/drawing/2014/main" id="{D9A27342-0C33-6D8D-9F12-DB43AED0B89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 l="20735" t="6825" r="17060" b="10237"/>
              <a:stretch/>
            </p:blipFill>
            <p:spPr>
              <a:xfrm>
                <a:off x="79164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5" name="Graphic 74">
                <a:extLst>
                  <a:ext uri="{FF2B5EF4-FFF2-40B4-BE49-F238E27FC236}">
                    <a16:creationId xmlns:a16="http://schemas.microsoft.com/office/drawing/2014/main" id="{45977B83-1BC2-9429-6873-48085F9F9F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 l="20735" t="6825" r="17060" b="10237"/>
              <a:stretch/>
            </p:blipFill>
            <p:spPr>
              <a:xfrm>
                <a:off x="8982000" y="1440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6C5ADA14-D1D6-B27A-E149-EA9461BDABC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rcRect l="20735" t="6825" r="17060" b="10237"/>
              <a:stretch/>
            </p:blipFill>
            <p:spPr>
              <a:xfrm>
                <a:off x="7920000" y="2512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2CD9F8F-1629-DD83-2E37-39BE6A8B14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rcRect l="20735" t="6825" r="17060" b="10237"/>
              <a:stretch/>
            </p:blipFill>
            <p:spPr>
              <a:xfrm>
                <a:off x="8982000" y="2512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864682E-7F4B-64B6-5441-4388A4FACB39}"/>
              </a:ext>
            </a:extLst>
          </p:cNvPr>
          <p:cNvGrpSpPr/>
          <p:nvPr/>
        </p:nvGrpSpPr>
        <p:grpSpPr>
          <a:xfrm>
            <a:off x="7228800" y="1440000"/>
            <a:ext cx="2761200" cy="2080800"/>
            <a:chOff x="1692000" y="3672000"/>
            <a:chExt cx="2761200" cy="2080800"/>
          </a:xfrm>
        </p:grpSpPr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2F3A41AD-F30B-E4BE-9C55-378090F53E7D}"/>
                </a:ext>
              </a:extLst>
            </p:cNvPr>
            <p:cNvSpPr txBox="1"/>
            <p:nvPr/>
          </p:nvSpPr>
          <p:spPr>
            <a:xfrm>
              <a:off x="1692000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50A3217-4AB9-9B7E-EFB0-9595D688534B}"/>
                </a:ext>
              </a:extLst>
            </p:cNvPr>
            <p:cNvGrpSpPr/>
            <p:nvPr/>
          </p:nvGrpSpPr>
          <p:grpSpPr>
            <a:xfrm>
              <a:off x="2383200" y="3672000"/>
              <a:ext cx="2070000" cy="2080800"/>
              <a:chOff x="2383200" y="3672000"/>
              <a:chExt cx="2070000" cy="2080800"/>
            </a:xfrm>
          </p:grpSpPr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2A3A9629-2318-60EC-3220-D081E308B3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0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3672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84" name="Graphic 83">
                <a:extLst>
                  <a:ext uri="{FF2B5EF4-FFF2-40B4-BE49-F238E27FC236}">
                    <a16:creationId xmlns:a16="http://schemas.microsoft.com/office/drawing/2014/main" id="{0F37CD0F-109D-C71C-D989-DC41C4453E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3672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88" name="Graphic 87">
                <a:extLst>
                  <a:ext uri="{FF2B5EF4-FFF2-40B4-BE49-F238E27FC236}">
                    <a16:creationId xmlns:a16="http://schemas.microsoft.com/office/drawing/2014/main" id="{12DCB23D-53F0-0E48-20AA-7649A01CAF6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4744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92" name="Graphic 91">
                <a:extLst>
                  <a:ext uri="{FF2B5EF4-FFF2-40B4-BE49-F238E27FC236}">
                    <a16:creationId xmlns:a16="http://schemas.microsoft.com/office/drawing/2014/main" id="{246F8438-6F83-18D7-3617-3F1F40EFD4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4744800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4E8FD8-B3E2-D0A8-DE52-082A7CE477A2}"/>
              </a:ext>
            </a:extLst>
          </p:cNvPr>
          <p:cNvGrpSpPr/>
          <p:nvPr/>
        </p:nvGrpSpPr>
        <p:grpSpPr>
          <a:xfrm>
            <a:off x="1676359" y="3672000"/>
            <a:ext cx="2776841" cy="2081419"/>
            <a:chOff x="4426759" y="3671381"/>
            <a:chExt cx="2776841" cy="2081419"/>
          </a:xfrm>
        </p:grpSpPr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34BFF983-6D59-17CD-D738-3493B3AC2245}"/>
                </a:ext>
              </a:extLst>
            </p:cNvPr>
            <p:cNvSpPr txBox="1"/>
            <p:nvPr/>
          </p:nvSpPr>
          <p:spPr>
            <a:xfrm>
              <a:off x="4426759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B81F615-602B-D5FC-6C2C-BC0C5A89DCAF}"/>
                </a:ext>
              </a:extLst>
            </p:cNvPr>
            <p:cNvGrpSpPr/>
            <p:nvPr/>
          </p:nvGrpSpPr>
          <p:grpSpPr>
            <a:xfrm>
              <a:off x="5133600" y="3671381"/>
              <a:ext cx="2070000" cy="2081419"/>
              <a:chOff x="5133600" y="3671381"/>
              <a:chExt cx="2070000" cy="2081419"/>
            </a:xfrm>
          </p:grpSpPr>
          <p:pic>
            <p:nvPicPr>
              <p:cNvPr id="95" name="Graphic 94">
                <a:extLst>
                  <a:ext uri="{FF2B5EF4-FFF2-40B4-BE49-F238E27FC236}">
                    <a16:creationId xmlns:a16="http://schemas.microsoft.com/office/drawing/2014/main" id="{4CD6BC68-1FD5-446B-BEF2-080CA9BE695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8"/>
                  </a:ext>
                </a:extLst>
              </a:blip>
              <a:srcRect l="20735" t="6825" r="17060" b="10237"/>
              <a:stretch/>
            </p:blipFill>
            <p:spPr>
              <a:xfrm>
                <a:off x="5133600" y="367138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97" name="Graphic 96">
                <a:extLst>
                  <a:ext uri="{FF2B5EF4-FFF2-40B4-BE49-F238E27FC236}">
                    <a16:creationId xmlns:a16="http://schemas.microsoft.com/office/drawing/2014/main" id="{468C2276-C9F0-7B1B-C99F-B3350B4400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rcRect l="20735" t="6825" r="17060" b="10237"/>
              <a:stretch/>
            </p:blipFill>
            <p:spPr>
              <a:xfrm>
                <a:off x="6195600" y="367138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9438FECC-3B5E-B857-902D-3401620DC8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rcRect l="20735" t="6825" r="17060" b="10237"/>
              <a:stretch/>
            </p:blipFill>
            <p:spPr>
              <a:xfrm>
                <a:off x="5133600" y="47448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884BECF3-1CC3-C073-F84A-84E8841CEA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4"/>
                  </a:ext>
                </a:extLst>
              </a:blip>
              <a:srcRect l="20735" t="6825" r="17060" b="10237"/>
              <a:stretch/>
            </p:blipFill>
            <p:spPr>
              <a:xfrm>
                <a:off x="6195600" y="4743654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8EE365A-6C02-7DCD-14B2-E2E92BF7CFC8}"/>
              </a:ext>
            </a:extLst>
          </p:cNvPr>
          <p:cNvGrpSpPr/>
          <p:nvPr/>
        </p:nvGrpSpPr>
        <p:grpSpPr>
          <a:xfrm>
            <a:off x="7214984" y="3672000"/>
            <a:ext cx="2778616" cy="2079654"/>
            <a:chOff x="7214984" y="3672000"/>
            <a:chExt cx="2778616" cy="2079654"/>
          </a:xfrm>
        </p:grpSpPr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04234AD8-7E2C-8232-0397-EAE46D3B6DA5}"/>
                </a:ext>
              </a:extLst>
            </p:cNvPr>
            <p:cNvSpPr txBox="1"/>
            <p:nvPr/>
          </p:nvSpPr>
          <p:spPr>
            <a:xfrm>
              <a:off x="7214984" y="3672000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87AB3CC-510C-D0A4-9AA6-FB3C51B35BE8}"/>
                </a:ext>
              </a:extLst>
            </p:cNvPr>
            <p:cNvGrpSpPr/>
            <p:nvPr/>
          </p:nvGrpSpPr>
          <p:grpSpPr>
            <a:xfrm>
              <a:off x="7920000" y="3672000"/>
              <a:ext cx="2073600" cy="2079654"/>
              <a:chOff x="7920000" y="3672000"/>
              <a:chExt cx="2073600" cy="2079654"/>
            </a:xfrm>
          </p:grpSpPr>
          <p:pic>
            <p:nvPicPr>
              <p:cNvPr id="103" name="Graphic 102">
                <a:extLst>
                  <a:ext uri="{FF2B5EF4-FFF2-40B4-BE49-F238E27FC236}">
                    <a16:creationId xmlns:a16="http://schemas.microsoft.com/office/drawing/2014/main" id="{6057BE14-DCA5-AE67-23D5-FCF11BA761A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6"/>
                  </a:ext>
                </a:extLst>
              </a:blip>
              <a:srcRect l="20735" t="6825" r="17060" b="10237"/>
              <a:stretch/>
            </p:blipFill>
            <p:spPr>
              <a:xfrm>
                <a:off x="7920000" y="3672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05" name="Graphic 104">
                <a:extLst>
                  <a:ext uri="{FF2B5EF4-FFF2-40B4-BE49-F238E27FC236}">
                    <a16:creationId xmlns:a16="http://schemas.microsoft.com/office/drawing/2014/main" id="{EB56E053-2516-25CD-F586-F6B5FFFD5D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8"/>
                  </a:ext>
                </a:extLst>
              </a:blip>
              <a:srcRect l="20735" t="6825" r="17060" b="10237"/>
              <a:stretch/>
            </p:blipFill>
            <p:spPr>
              <a:xfrm>
                <a:off x="8985600" y="3672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16" name="Graphic 115">
                <a:extLst>
                  <a:ext uri="{FF2B5EF4-FFF2-40B4-BE49-F238E27FC236}">
                    <a16:creationId xmlns:a16="http://schemas.microsoft.com/office/drawing/2014/main" id="{D62AA5F6-F875-2805-F827-E7FA5CD9D1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0"/>
                  </a:ext>
                </a:extLst>
              </a:blip>
              <a:srcRect l="20735" t="6825" r="17060" b="10237"/>
              <a:stretch/>
            </p:blipFill>
            <p:spPr>
              <a:xfrm>
                <a:off x="7920000" y="4743654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18" name="Graphic 117">
                <a:extLst>
                  <a:ext uri="{FF2B5EF4-FFF2-40B4-BE49-F238E27FC236}">
                    <a16:creationId xmlns:a16="http://schemas.microsoft.com/office/drawing/2014/main" id="{3D022C7A-0DD8-6C53-2307-4EFF43399D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2"/>
                  </a:ext>
                </a:extLst>
              </a:blip>
              <a:srcRect l="20735" t="6825" r="17060" b="10237"/>
              <a:stretch/>
            </p:blipFill>
            <p:spPr>
              <a:xfrm>
                <a:off x="8985600" y="4743654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F11CC71-13AE-1F13-BE90-3A17CA0E1389}"/>
              </a:ext>
            </a:extLst>
          </p:cNvPr>
          <p:cNvGrpSpPr/>
          <p:nvPr/>
        </p:nvGrpSpPr>
        <p:grpSpPr>
          <a:xfrm>
            <a:off x="1678595" y="5971521"/>
            <a:ext cx="2774605" cy="2080800"/>
            <a:chOff x="1678595" y="5971521"/>
            <a:chExt cx="2774605" cy="2080800"/>
          </a:xfrm>
        </p:grpSpPr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F453AD9A-12D5-3186-B165-FD6A3703DE9D}"/>
                </a:ext>
              </a:extLst>
            </p:cNvPr>
            <p:cNvSpPr txBox="1"/>
            <p:nvPr/>
          </p:nvSpPr>
          <p:spPr>
            <a:xfrm>
              <a:off x="1678595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6925A27-8C42-AF73-9C2D-E18F05BBA1DE}"/>
                </a:ext>
              </a:extLst>
            </p:cNvPr>
            <p:cNvGrpSpPr/>
            <p:nvPr/>
          </p:nvGrpSpPr>
          <p:grpSpPr>
            <a:xfrm>
              <a:off x="2379600" y="5971521"/>
              <a:ext cx="2073600" cy="2080800"/>
              <a:chOff x="2379600" y="5971521"/>
              <a:chExt cx="2073600" cy="2080800"/>
            </a:xfrm>
          </p:grpSpPr>
          <p:pic>
            <p:nvPicPr>
              <p:cNvPr id="120" name="Graphic 119">
                <a:extLst>
                  <a:ext uri="{FF2B5EF4-FFF2-40B4-BE49-F238E27FC236}">
                    <a16:creationId xmlns:a16="http://schemas.microsoft.com/office/drawing/2014/main" id="{2B6D9C95-C22E-0C35-F18D-AA858CBA74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4"/>
                  </a:ext>
                </a:extLst>
              </a:blip>
              <a:srcRect l="20735" t="6825" r="17060" b="10237"/>
              <a:stretch/>
            </p:blipFill>
            <p:spPr>
              <a:xfrm>
                <a:off x="2383200" y="597152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22" name="Graphic 121">
                <a:extLst>
                  <a:ext uri="{FF2B5EF4-FFF2-40B4-BE49-F238E27FC236}">
                    <a16:creationId xmlns:a16="http://schemas.microsoft.com/office/drawing/2014/main" id="{0DA84518-B80B-B696-66A3-CCC0F11030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6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5974187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24" name="Graphic 123">
                <a:extLst>
                  <a:ext uri="{FF2B5EF4-FFF2-40B4-BE49-F238E27FC236}">
                    <a16:creationId xmlns:a16="http://schemas.microsoft.com/office/drawing/2014/main" id="{1F2D50B3-D17D-9120-B291-FC54D8581B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8"/>
                  </a:ext>
                </a:extLst>
              </a:blip>
              <a:srcRect l="20735" t="6825" r="17060" b="10237"/>
              <a:stretch/>
            </p:blipFill>
            <p:spPr>
              <a:xfrm>
                <a:off x="2379600" y="704432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26" name="Graphic 125">
                <a:extLst>
                  <a:ext uri="{FF2B5EF4-FFF2-40B4-BE49-F238E27FC236}">
                    <a16:creationId xmlns:a16="http://schemas.microsoft.com/office/drawing/2014/main" id="{777DE1FA-B3A1-0141-53E7-61ADC96C73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0"/>
                  </a:ext>
                </a:extLst>
              </a:blip>
              <a:srcRect l="20735" t="6825" r="17060" b="10237"/>
              <a:stretch/>
            </p:blipFill>
            <p:spPr>
              <a:xfrm>
                <a:off x="3445200" y="7044321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6DE2B8-5948-8754-636E-15F2C2BB4705}"/>
              </a:ext>
            </a:extLst>
          </p:cNvPr>
          <p:cNvGrpSpPr/>
          <p:nvPr/>
        </p:nvGrpSpPr>
        <p:grpSpPr>
          <a:xfrm>
            <a:off x="4423060" y="5976000"/>
            <a:ext cx="2780351" cy="2076321"/>
            <a:chOff x="4423060" y="5976000"/>
            <a:chExt cx="2780351" cy="2076321"/>
          </a:xfrm>
        </p:grpSpPr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0987B64-FCC7-8B1D-2138-D2D7075680D4}"/>
                </a:ext>
              </a:extLst>
            </p:cNvPr>
            <p:cNvSpPr txBox="1"/>
            <p:nvPr/>
          </p:nvSpPr>
          <p:spPr>
            <a:xfrm>
              <a:off x="4423060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AE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593439-1A7D-E151-6AFC-FD341DF7B84A}"/>
                </a:ext>
              </a:extLst>
            </p:cNvPr>
            <p:cNvGrpSpPr/>
            <p:nvPr/>
          </p:nvGrpSpPr>
          <p:grpSpPr>
            <a:xfrm>
              <a:off x="5126400" y="5976000"/>
              <a:ext cx="2077011" cy="2076321"/>
              <a:chOff x="5126400" y="5976000"/>
              <a:chExt cx="2077011" cy="2076321"/>
            </a:xfrm>
          </p:grpSpPr>
          <p:pic>
            <p:nvPicPr>
              <p:cNvPr id="128" name="Graphic 127">
                <a:extLst>
                  <a:ext uri="{FF2B5EF4-FFF2-40B4-BE49-F238E27FC236}">
                    <a16:creationId xmlns:a16="http://schemas.microsoft.com/office/drawing/2014/main" id="{A6EF6EE2-4C93-CA18-A704-B639236E8F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2"/>
                  </a:ext>
                </a:extLst>
              </a:blip>
              <a:srcRect l="20735" t="6825" r="17060" b="10237"/>
              <a:stretch/>
            </p:blipFill>
            <p:spPr>
              <a:xfrm>
                <a:off x="51264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32" name="Graphic 131">
                <a:extLst>
                  <a:ext uri="{FF2B5EF4-FFF2-40B4-BE49-F238E27FC236}">
                    <a16:creationId xmlns:a16="http://schemas.microsoft.com/office/drawing/2014/main" id="{62B574D4-03B3-7872-9BC7-93B24BB6F1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4"/>
                  </a:ext>
                </a:extLst>
              </a:blip>
              <a:srcRect l="20735" t="6825" r="17060" b="10237"/>
              <a:stretch/>
            </p:blipFill>
            <p:spPr>
              <a:xfrm>
                <a:off x="6195411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34" name="Graphic 133">
                <a:extLst>
                  <a:ext uri="{FF2B5EF4-FFF2-40B4-BE49-F238E27FC236}">
                    <a16:creationId xmlns:a16="http://schemas.microsoft.com/office/drawing/2014/main" id="{A64EAF9F-5722-F7AB-00B1-3DA413A4B1A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6"/>
                  </a:ext>
                </a:extLst>
              </a:blip>
              <a:srcRect l="20735" t="6825" r="17060" b="10237"/>
              <a:stretch/>
            </p:blipFill>
            <p:spPr>
              <a:xfrm>
                <a:off x="5126400" y="704432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36" name="Graphic 135">
                <a:extLst>
                  <a:ext uri="{FF2B5EF4-FFF2-40B4-BE49-F238E27FC236}">
                    <a16:creationId xmlns:a16="http://schemas.microsoft.com/office/drawing/2014/main" id="{8C5FF9EA-4306-993D-D1C5-5D3036AF1C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8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7044321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99933D9-7818-4F7D-915A-DB97FDD56826}"/>
              </a:ext>
            </a:extLst>
          </p:cNvPr>
          <p:cNvGrpSpPr/>
          <p:nvPr/>
        </p:nvGrpSpPr>
        <p:grpSpPr>
          <a:xfrm>
            <a:off x="4407723" y="8208000"/>
            <a:ext cx="2792277" cy="2076321"/>
            <a:chOff x="7201323" y="5976000"/>
            <a:chExt cx="2792277" cy="2076321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A32196EA-23BB-281A-A1C7-20AE8E2E84E8}"/>
                </a:ext>
              </a:extLst>
            </p:cNvPr>
            <p:cNvSpPr txBox="1"/>
            <p:nvPr/>
          </p:nvSpPr>
          <p:spPr>
            <a:xfrm>
              <a:off x="7201323" y="5977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HFD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BF090B8-C5F8-E97D-CB11-F548A9B43285}"/>
                </a:ext>
              </a:extLst>
            </p:cNvPr>
            <p:cNvGrpSpPr/>
            <p:nvPr/>
          </p:nvGrpSpPr>
          <p:grpSpPr>
            <a:xfrm>
              <a:off x="7906751" y="5976000"/>
              <a:ext cx="2086849" cy="2076321"/>
              <a:chOff x="7906751" y="5976000"/>
              <a:chExt cx="2086849" cy="2076321"/>
            </a:xfrm>
          </p:grpSpPr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5394B551-5263-0FBB-4F9A-1EE92B5D11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0"/>
                  </a:ext>
                </a:extLst>
              </a:blip>
              <a:srcRect l="20735" t="6429" r="17060" b="10634"/>
              <a:stretch/>
            </p:blipFill>
            <p:spPr>
              <a:xfrm>
                <a:off x="79128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BA865AFB-08D4-7507-CFFB-73979C416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2"/>
                  </a:ext>
                </a:extLst>
              </a:blip>
              <a:srcRect l="20735" t="7193" r="17060" b="9869"/>
              <a:stretch/>
            </p:blipFill>
            <p:spPr>
              <a:xfrm>
                <a:off x="8985600" y="5976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42" name="Graphic 141">
                <a:extLst>
                  <a:ext uri="{FF2B5EF4-FFF2-40B4-BE49-F238E27FC236}">
                    <a16:creationId xmlns:a16="http://schemas.microsoft.com/office/drawing/2014/main" id="{1C60244E-FAF2-4C37-C902-E5E594DB10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4"/>
                  </a:ext>
                </a:extLst>
              </a:blip>
              <a:srcRect l="20735" t="6825" r="17060" b="10237"/>
              <a:stretch/>
            </p:blipFill>
            <p:spPr>
              <a:xfrm>
                <a:off x="7906751" y="704432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44" name="Graphic 143">
                <a:extLst>
                  <a:ext uri="{FF2B5EF4-FFF2-40B4-BE49-F238E27FC236}">
                    <a16:creationId xmlns:a16="http://schemas.microsoft.com/office/drawing/2014/main" id="{18D8519E-6125-AD76-0A82-95E7C57C29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6"/>
                  </a:ext>
                </a:extLst>
              </a:blip>
              <a:srcRect l="20735" t="6825" r="17060" b="10237"/>
              <a:stretch/>
            </p:blipFill>
            <p:spPr>
              <a:xfrm>
                <a:off x="8973353" y="7044321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5D202B0-7088-AD08-F07C-66ED4FF24860}"/>
              </a:ext>
            </a:extLst>
          </p:cNvPr>
          <p:cNvGrpSpPr/>
          <p:nvPr/>
        </p:nvGrpSpPr>
        <p:grpSpPr>
          <a:xfrm>
            <a:off x="7211285" y="5976000"/>
            <a:ext cx="2781668" cy="2080787"/>
            <a:chOff x="1688301" y="8208000"/>
            <a:chExt cx="2781668" cy="2080787"/>
          </a:xfrm>
        </p:grpSpPr>
        <p:sp>
          <p:nvSpPr>
            <p:cNvPr id="188" name="TextBox 187">
              <a:extLst>
                <a:ext uri="{FF2B5EF4-FFF2-40B4-BE49-F238E27FC236}">
                  <a16:creationId xmlns:a16="http://schemas.microsoft.com/office/drawing/2014/main" id="{3048BF74-5B1B-D127-419C-F0BCD0C33F45}"/>
                </a:ext>
              </a:extLst>
            </p:cNvPr>
            <p:cNvSpPr txBox="1"/>
            <p:nvPr/>
          </p:nvSpPr>
          <p:spPr>
            <a:xfrm>
              <a:off x="1688301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PLV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5F9821-9B41-90AF-9AEB-A6B29C7B8870}"/>
                </a:ext>
              </a:extLst>
            </p:cNvPr>
            <p:cNvGrpSpPr/>
            <p:nvPr/>
          </p:nvGrpSpPr>
          <p:grpSpPr>
            <a:xfrm>
              <a:off x="2387722" y="8208000"/>
              <a:ext cx="2082247" cy="2080787"/>
              <a:chOff x="2387722" y="8208000"/>
              <a:chExt cx="2082247" cy="2080787"/>
            </a:xfrm>
          </p:grpSpPr>
          <p:pic>
            <p:nvPicPr>
              <p:cNvPr id="146" name="Graphic 145">
                <a:extLst>
                  <a:ext uri="{FF2B5EF4-FFF2-40B4-BE49-F238E27FC236}">
                    <a16:creationId xmlns:a16="http://schemas.microsoft.com/office/drawing/2014/main" id="{82AF72F9-7C66-C175-7529-CE1CE6E0C0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8"/>
                  </a:ext>
                </a:extLst>
              </a:blip>
              <a:srcRect l="20735" t="6825" r="17060" b="10237"/>
              <a:stretch/>
            </p:blipFill>
            <p:spPr>
              <a:xfrm>
                <a:off x="2387722" y="821378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56" name="Graphic 155">
                <a:extLst>
                  <a:ext uri="{FF2B5EF4-FFF2-40B4-BE49-F238E27FC236}">
                    <a16:creationId xmlns:a16="http://schemas.microsoft.com/office/drawing/2014/main" id="{AED9A1EA-886A-82B3-21FE-9AD03D3345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0"/>
                  </a:ext>
                </a:extLst>
              </a:blip>
              <a:srcRect l="20735" t="6825" r="17060" b="10237"/>
              <a:stretch/>
            </p:blipFill>
            <p:spPr>
              <a:xfrm>
                <a:off x="3458347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58" name="Graphic 157">
                <a:extLst>
                  <a:ext uri="{FF2B5EF4-FFF2-40B4-BE49-F238E27FC236}">
                    <a16:creationId xmlns:a16="http://schemas.microsoft.com/office/drawing/2014/main" id="{BD3514B7-F2F3-76DF-A676-F37230F3B9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2"/>
                  </a:ext>
                </a:extLst>
              </a:blip>
              <a:srcRect l="20735" t="6825" r="17060" b="10237"/>
              <a:stretch/>
            </p:blipFill>
            <p:spPr>
              <a:xfrm>
                <a:off x="2387722" y="9279654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60" name="Graphic 159">
                <a:extLst>
                  <a:ext uri="{FF2B5EF4-FFF2-40B4-BE49-F238E27FC236}">
                    <a16:creationId xmlns:a16="http://schemas.microsoft.com/office/drawing/2014/main" id="{5EFAD7F7-4698-4289-0DC9-0AB45703A44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4"/>
                  </a:ext>
                </a:extLst>
              </a:blip>
              <a:srcRect l="20735" t="6825" r="17060" b="10237"/>
              <a:stretch/>
            </p:blipFill>
            <p:spPr>
              <a:xfrm>
                <a:off x="3461969" y="9280787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83FCAE1-B5EA-2211-B67A-9F77DB5DDC33}"/>
              </a:ext>
            </a:extLst>
          </p:cNvPr>
          <p:cNvGrpSpPr/>
          <p:nvPr/>
        </p:nvGrpSpPr>
        <p:grpSpPr>
          <a:xfrm>
            <a:off x="1670629" y="8208000"/>
            <a:ext cx="2776940" cy="2078569"/>
            <a:chOff x="4423060" y="8209085"/>
            <a:chExt cx="2776940" cy="2078569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EE24D5CE-89A6-BFDC-B09E-E2EE2BF22BF1}"/>
                </a:ext>
              </a:extLst>
            </p:cNvPr>
            <p:cNvSpPr txBox="1"/>
            <p:nvPr/>
          </p:nvSpPr>
          <p:spPr>
            <a:xfrm>
              <a:off x="4423060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RP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B9939DC-8CEC-B043-4313-899AD9B01703}"/>
                </a:ext>
              </a:extLst>
            </p:cNvPr>
            <p:cNvGrpSpPr/>
            <p:nvPr/>
          </p:nvGrpSpPr>
          <p:grpSpPr>
            <a:xfrm>
              <a:off x="5126400" y="8213788"/>
              <a:ext cx="2073600" cy="2073866"/>
              <a:chOff x="5126400" y="8213788"/>
              <a:chExt cx="2073600" cy="2073866"/>
            </a:xfrm>
          </p:grpSpPr>
          <p:pic>
            <p:nvPicPr>
              <p:cNvPr id="162" name="Graphic 161">
                <a:extLst>
                  <a:ext uri="{FF2B5EF4-FFF2-40B4-BE49-F238E27FC236}">
                    <a16:creationId xmlns:a16="http://schemas.microsoft.com/office/drawing/2014/main" id="{62D90594-5F22-A491-2A63-BFE298585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6"/>
                  </a:ext>
                </a:extLst>
              </a:blip>
              <a:srcRect l="20735" t="6825" r="17060" b="10237"/>
              <a:stretch/>
            </p:blipFill>
            <p:spPr>
              <a:xfrm>
                <a:off x="5126400" y="8213788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64" name="Graphic 163">
                <a:extLst>
                  <a:ext uri="{FF2B5EF4-FFF2-40B4-BE49-F238E27FC236}">
                    <a16:creationId xmlns:a16="http://schemas.microsoft.com/office/drawing/2014/main" id="{D47A41D2-9C90-F6A7-331E-49BB1ACAC5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8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8219949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11F0D9F1-4EB9-98BE-BBB8-FBA513144A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0"/>
                  </a:ext>
                </a:extLst>
              </a:blip>
              <a:srcRect l="20735" t="6825" r="17060" b="10237"/>
              <a:stretch/>
            </p:blipFill>
            <p:spPr>
              <a:xfrm>
                <a:off x="5130000" y="9279654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68" name="Graphic 167">
                <a:extLst>
                  <a:ext uri="{FF2B5EF4-FFF2-40B4-BE49-F238E27FC236}">
                    <a16:creationId xmlns:a16="http://schemas.microsoft.com/office/drawing/2014/main" id="{82643D96-F8A5-18FA-BD55-01F4EDA9D6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2"/>
                  </a:ext>
                </a:extLst>
              </a:blip>
              <a:srcRect l="20735" t="6825" r="17060" b="10237"/>
              <a:stretch/>
            </p:blipFill>
            <p:spPr>
              <a:xfrm>
                <a:off x="6192000" y="9275175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470F24-3B04-37A6-677F-64974F2192FF}"/>
              </a:ext>
            </a:extLst>
          </p:cNvPr>
          <p:cNvGrpSpPr/>
          <p:nvPr/>
        </p:nvGrpSpPr>
        <p:grpSpPr>
          <a:xfrm>
            <a:off x="7211285" y="8208000"/>
            <a:ext cx="2778715" cy="2084133"/>
            <a:chOff x="7211285" y="8203521"/>
            <a:chExt cx="2778715" cy="2084133"/>
          </a:xfrm>
        </p:grpSpPr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30642AA9-9BC9-424D-8B37-F3B70CCAE0FE}"/>
                </a:ext>
              </a:extLst>
            </p:cNvPr>
            <p:cNvSpPr txBox="1"/>
            <p:nvPr/>
          </p:nvSpPr>
          <p:spPr>
            <a:xfrm>
              <a:off x="7211285" y="8209085"/>
              <a:ext cx="70542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wPLI</a:t>
              </a:r>
              <a:endParaRPr lang="en-CH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849AD9B-847A-014F-4E87-A69C345DC367}"/>
                </a:ext>
              </a:extLst>
            </p:cNvPr>
            <p:cNvGrpSpPr/>
            <p:nvPr/>
          </p:nvGrpSpPr>
          <p:grpSpPr>
            <a:xfrm>
              <a:off x="7924766" y="8203521"/>
              <a:ext cx="2065234" cy="2084133"/>
              <a:chOff x="7924766" y="8203521"/>
              <a:chExt cx="2065234" cy="2084133"/>
            </a:xfrm>
          </p:grpSpPr>
          <p:pic>
            <p:nvPicPr>
              <p:cNvPr id="170" name="Graphic 169">
                <a:extLst>
                  <a:ext uri="{FF2B5EF4-FFF2-40B4-BE49-F238E27FC236}">
                    <a16:creationId xmlns:a16="http://schemas.microsoft.com/office/drawing/2014/main" id="{FA8EC6F4-54A8-F8CD-CCD9-C62C1662D2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4"/>
                  </a:ext>
                </a:extLst>
              </a:blip>
              <a:srcRect l="20735" t="6825" r="17060" b="10237"/>
              <a:stretch/>
            </p:blipFill>
            <p:spPr>
              <a:xfrm>
                <a:off x="7924766" y="8208000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72" name="Graphic 171">
                <a:extLst>
                  <a:ext uri="{FF2B5EF4-FFF2-40B4-BE49-F238E27FC236}">
                    <a16:creationId xmlns:a16="http://schemas.microsoft.com/office/drawing/2014/main" id="{8C9EA222-352C-F5AD-0810-7496CDF97F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6"/>
                  </a:ext>
                </a:extLst>
              </a:blip>
              <a:srcRect l="20735" t="6825" r="17060" b="10237"/>
              <a:stretch/>
            </p:blipFill>
            <p:spPr>
              <a:xfrm>
                <a:off x="8982000" y="8203521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75" name="Graphic 174">
                <a:extLst>
                  <a:ext uri="{FF2B5EF4-FFF2-40B4-BE49-F238E27FC236}">
                    <a16:creationId xmlns:a16="http://schemas.microsoft.com/office/drawing/2014/main" id="{AE32844C-E6DD-43A3-05D3-03C81F896ED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8"/>
                  </a:ext>
                </a:extLst>
              </a:blip>
              <a:srcRect l="20735" t="6825" r="17060" b="10237"/>
              <a:stretch/>
            </p:blipFill>
            <p:spPr>
              <a:xfrm>
                <a:off x="7924766" y="9275175"/>
                <a:ext cx="1008000" cy="1008000"/>
              </a:xfrm>
              <a:prstGeom prst="rect">
                <a:avLst/>
              </a:prstGeom>
            </p:spPr>
          </p:pic>
          <p:pic>
            <p:nvPicPr>
              <p:cNvPr id="177" name="Graphic 176">
                <a:extLst>
                  <a:ext uri="{FF2B5EF4-FFF2-40B4-BE49-F238E27FC236}">
                    <a16:creationId xmlns:a16="http://schemas.microsoft.com/office/drawing/2014/main" id="{417BC933-7DCC-4C9D-BC81-C05F31EFF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0"/>
                  </a:ext>
                </a:extLst>
              </a:blip>
              <a:srcRect l="20735" t="6825" r="17060" b="10237"/>
              <a:stretch/>
            </p:blipFill>
            <p:spPr>
              <a:xfrm>
                <a:off x="8982000" y="9279654"/>
                <a:ext cx="1008000" cy="1008000"/>
              </a:xfrm>
              <a:prstGeom prst="rect">
                <a:avLst/>
              </a:prstGeom>
            </p:spPr>
          </p:pic>
        </p:grp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F24C63B7-6002-1586-ED6C-53A840B14404}"/>
              </a:ext>
            </a:extLst>
          </p:cNvPr>
          <p:cNvGrpSpPr>
            <a:grpSpLocks noChangeAspect="1"/>
          </p:cNvGrpSpPr>
          <p:nvPr/>
        </p:nvGrpSpPr>
        <p:grpSpPr>
          <a:xfrm>
            <a:off x="1792800" y="-1717200"/>
            <a:ext cx="2668080" cy="2682000"/>
            <a:chOff x="2383200" y="1440000"/>
            <a:chExt cx="2070000" cy="2080800"/>
          </a:xfrm>
        </p:grpSpPr>
        <p:pic>
          <p:nvPicPr>
            <p:cNvPr id="192" name="Graphic 191">
              <a:extLst>
                <a:ext uri="{FF2B5EF4-FFF2-40B4-BE49-F238E27FC236}">
                  <a16:creationId xmlns:a16="http://schemas.microsoft.com/office/drawing/2014/main" id="{2CC7EDD8-B690-7C17-EA29-FD142222A4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20735" t="6825" r="17060" b="10237"/>
            <a:stretch/>
          </p:blipFill>
          <p:spPr>
            <a:xfrm>
              <a:off x="2383200" y="1440000"/>
              <a:ext cx="1008000" cy="1008000"/>
            </a:xfrm>
            <a:prstGeom prst="rect">
              <a:avLst/>
            </a:prstGeom>
          </p:spPr>
        </p:pic>
        <p:pic>
          <p:nvPicPr>
            <p:cNvPr id="193" name="Graphic 192">
              <a:extLst>
                <a:ext uri="{FF2B5EF4-FFF2-40B4-BE49-F238E27FC236}">
                  <a16:creationId xmlns:a16="http://schemas.microsoft.com/office/drawing/2014/main" id="{002A4FD9-E241-3253-7977-42697D5BE4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0735" t="6825" r="17060" b="10237"/>
            <a:stretch/>
          </p:blipFill>
          <p:spPr>
            <a:xfrm>
              <a:off x="3445200" y="1440000"/>
              <a:ext cx="1008000" cy="1008000"/>
            </a:xfrm>
            <a:prstGeom prst="rect">
              <a:avLst/>
            </a:prstGeom>
          </p:spPr>
        </p:pic>
        <p:pic>
          <p:nvPicPr>
            <p:cNvPr id="194" name="Graphic 193">
              <a:extLst>
                <a:ext uri="{FF2B5EF4-FFF2-40B4-BE49-F238E27FC236}">
                  <a16:creationId xmlns:a16="http://schemas.microsoft.com/office/drawing/2014/main" id="{434C7CBC-9663-B4BE-18C2-D033E75BFC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20735" t="6825" r="17060" b="10237"/>
            <a:stretch/>
          </p:blipFill>
          <p:spPr>
            <a:xfrm>
              <a:off x="2383200" y="2512800"/>
              <a:ext cx="1008000" cy="1008000"/>
            </a:xfrm>
            <a:prstGeom prst="rect">
              <a:avLst/>
            </a:prstGeom>
          </p:spPr>
        </p:pic>
        <p:pic>
          <p:nvPicPr>
            <p:cNvPr id="195" name="Graphic 194">
              <a:extLst>
                <a:ext uri="{FF2B5EF4-FFF2-40B4-BE49-F238E27FC236}">
                  <a16:creationId xmlns:a16="http://schemas.microsoft.com/office/drawing/2014/main" id="{672A00EA-58B0-E9EB-C46B-A7372BE2D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20735" t="6825" r="17060" b="10237"/>
            <a:stretch/>
          </p:blipFill>
          <p:spPr>
            <a:xfrm>
              <a:off x="3445200" y="2512800"/>
              <a:ext cx="1008000" cy="10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64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1963</TotalTime>
  <Words>102</Words>
  <Application>Microsoft Office PowerPoint</Application>
  <PresentationFormat>Widescreen</PresentationFormat>
  <Paragraphs>64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Ejtehadi  Mehdi</dc:creator>
  <cp:lastModifiedBy>Ejtehadi  Mehdi</cp:lastModifiedBy>
  <cp:revision>1</cp:revision>
  <dcterms:created xsi:type="dcterms:W3CDTF">2023-10-19T08:42:10Z</dcterms:created>
  <dcterms:modified xsi:type="dcterms:W3CDTF">2023-12-12T12:27:45Z</dcterms:modified>
</cp:coreProperties>
</file>